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16" r:id="rId4"/>
  </p:sldMasterIdLst>
  <p:notesMasterIdLst>
    <p:notesMasterId r:id="rId18"/>
  </p:notesMasterIdLst>
  <p:handoutMasterIdLst>
    <p:handoutMasterId r:id="rId19"/>
  </p:handoutMasterIdLst>
  <p:sldIdLst>
    <p:sldId id="636" r:id="rId5"/>
    <p:sldId id="639" r:id="rId6"/>
    <p:sldId id="644" r:id="rId7"/>
    <p:sldId id="646" r:id="rId8"/>
    <p:sldId id="645" r:id="rId9"/>
    <p:sldId id="652" r:id="rId10"/>
    <p:sldId id="647" r:id="rId11"/>
    <p:sldId id="648" r:id="rId12"/>
    <p:sldId id="649" r:id="rId13"/>
    <p:sldId id="653" r:id="rId14"/>
    <p:sldId id="650" r:id="rId15"/>
    <p:sldId id="651" r:id="rId16"/>
    <p:sldId id="643" r:id="rId17"/>
  </p:sldIdLst>
  <p:sldSz cx="12192000" cy="6858000"/>
  <p:notesSz cx="7010400" cy="9296400"/>
  <p:defaultTextStyle>
    <a:defPPr>
      <a:defRPr lang="en-US"/>
    </a:defPPr>
    <a:lvl1pPr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1pPr>
    <a:lvl2pPr marL="4572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2pPr>
    <a:lvl3pPr marL="9144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3pPr>
    <a:lvl4pPr marL="13716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4pPr>
    <a:lvl5pPr marL="1828800" algn="l" defTabSz="457200" rtl="0" fontAlgn="base">
      <a:spcBef>
        <a:spcPct val="0"/>
      </a:spcBef>
      <a:spcAft>
        <a:spcPct val="0"/>
      </a:spcAft>
      <a:defRPr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userDrawn="1">
          <p15:clr>
            <a:srgbClr val="A4A3A4"/>
          </p15:clr>
        </p15:guide>
        <p15:guide id="2" pos="256"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782D572-C089-A8D4-3CFD-B72A806FD941}" name="Silverman, Josh" initials="MS" userId="S::josh.silverman@hq.doe.gov::1d4aba51-6dc5-4a26-be47-7f2ab15f67e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kbrace" initials="k" lastIdx="7" clrIdx="0"/>
  <p:cmAuthor id="1" name="Fernandez, Ted [USA]" initials="FT[" lastIdx="1" clrIdx="1"/>
  <p:cmAuthor id="2" name="Penny.Mefford" initials="PLM" lastIdx="3" clrIdx="2"/>
  <p:cmAuthor id="3" name="johnsc" initials="csj" lastIdx="2" clrIdx="3"/>
  <p:cmAuthor id="4" name="Jenkins, Daniel (CONTR)" initials="JD(" lastIdx="1" clrIdx="4"/>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0E1130"/>
    <a:srgbClr val="293340"/>
    <a:srgbClr val="213E9A"/>
    <a:srgbClr val="19204C"/>
    <a:srgbClr val="FEF5E8"/>
    <a:srgbClr val="77933C"/>
    <a:srgbClr val="4F81BD"/>
    <a:srgbClr val="4E6128"/>
    <a:srgbClr val="94B2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433" autoAdjust="0"/>
    <p:restoredTop sz="86804" autoAdjust="0"/>
  </p:normalViewPr>
  <p:slideViewPr>
    <p:cSldViewPr snapToObjects="1">
      <p:cViewPr varScale="1">
        <p:scale>
          <a:sx n="92" d="100"/>
          <a:sy n="92" d="100"/>
        </p:scale>
        <p:origin x="120" y="132"/>
      </p:cViewPr>
      <p:guideLst>
        <p:guide orient="horz" pos="2160"/>
        <p:guide pos="256"/>
      </p:guideLst>
    </p:cSldViewPr>
  </p:slideViewPr>
  <p:outlineViewPr>
    <p:cViewPr>
      <p:scale>
        <a:sx n="33" d="100"/>
        <a:sy n="33" d="100"/>
      </p:scale>
      <p:origin x="18" y="0"/>
    </p:cViewPr>
  </p:outlineViewPr>
  <p:notesTextViewPr>
    <p:cViewPr>
      <p:scale>
        <a:sx n="3" d="2"/>
        <a:sy n="3" d="2"/>
      </p:scale>
      <p:origin x="0" y="0"/>
    </p:cViewPr>
  </p:notesTextViewPr>
  <p:sorterViewPr>
    <p:cViewPr>
      <p:scale>
        <a:sx n="130" d="100"/>
        <a:sy n="130" d="100"/>
      </p:scale>
      <p:origin x="0" y="-8418"/>
    </p:cViewPr>
  </p:sorterViewPr>
  <p:notesViewPr>
    <p:cSldViewPr snapToObjects="1">
      <p:cViewPr varScale="1">
        <p:scale>
          <a:sx n="118" d="100"/>
          <a:sy n="118" d="100"/>
        </p:scale>
        <p:origin x="4336" y="21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1D40DC-6D87-4327-9E18-360FFFEFDF46}" type="doc">
      <dgm:prSet loTypeId="urn:microsoft.com/office/officeart/2008/layout/LinedList" loCatId="list" qsTypeId="urn:microsoft.com/office/officeart/2005/8/quickstyle/3d3" qsCatId="3D" csTypeId="urn:microsoft.com/office/officeart/2005/8/colors/accent1_2" csCatId="accent1" phldr="1"/>
      <dgm:spPr/>
      <dgm:t>
        <a:bodyPr/>
        <a:lstStyle/>
        <a:p>
          <a:endParaRPr lang="en-US"/>
        </a:p>
      </dgm:t>
    </dgm:pt>
    <dgm:pt modelId="{447353B3-9E6B-4809-A0C9-243997F883B2}">
      <dgm:prSet custT="1"/>
      <dgm:spPr/>
      <dgm:t>
        <a:bodyPr/>
        <a:lstStyle/>
        <a:p>
          <a:r>
            <a:rPr lang="en-US" sz="2400" b="1" dirty="0">
              <a:solidFill>
                <a:srgbClr val="595959"/>
              </a:solidFill>
            </a:rPr>
            <a:t>Tom Carver</a:t>
          </a:r>
          <a:r>
            <a:rPr lang="en-US" sz="2400" dirty="0"/>
            <a:t>, </a:t>
          </a:r>
          <a:r>
            <a:rPr lang="en-US" sz="2400" dirty="0">
              <a:solidFill>
                <a:srgbClr val="595959"/>
              </a:solidFill>
            </a:rPr>
            <a:t>EH-11 Rad Director and Acting ASP/DOECAP Manager</a:t>
          </a:r>
        </a:p>
      </dgm:t>
    </dgm:pt>
    <dgm:pt modelId="{BD156D2D-B31A-4FF2-9C97-D4764F4DD878}" type="parTrans" cxnId="{97C1D29B-47CF-4109-9923-C1EA82F86E6D}">
      <dgm:prSet/>
      <dgm:spPr/>
      <dgm:t>
        <a:bodyPr/>
        <a:lstStyle/>
        <a:p>
          <a:endParaRPr lang="en-US"/>
        </a:p>
      </dgm:t>
    </dgm:pt>
    <dgm:pt modelId="{4D40A1D4-BFA1-4E2C-A5A5-5BB7A806CEC0}" type="sibTrans" cxnId="{97C1D29B-47CF-4109-9923-C1EA82F86E6D}">
      <dgm:prSet/>
      <dgm:spPr/>
      <dgm:t>
        <a:bodyPr/>
        <a:lstStyle/>
        <a:p>
          <a:endParaRPr lang="en-US"/>
        </a:p>
      </dgm:t>
    </dgm:pt>
    <dgm:pt modelId="{5561B907-9031-4961-9D1B-BCE95600D92F}">
      <dgm:prSet custT="1"/>
      <dgm:spPr/>
      <dgm:t>
        <a:bodyPr/>
        <a:lstStyle/>
        <a:p>
          <a:r>
            <a:rPr lang="en-US" sz="2400" b="1" dirty="0">
              <a:solidFill>
                <a:srgbClr val="595959"/>
              </a:solidFill>
            </a:rPr>
            <a:t>Mike Stewart</a:t>
          </a:r>
          <a:r>
            <a:rPr lang="en-US" sz="2400" dirty="0">
              <a:solidFill>
                <a:srgbClr val="595959"/>
              </a:solidFill>
            </a:rPr>
            <a:t>, Public/Environmental Radiation Protection</a:t>
          </a:r>
        </a:p>
      </dgm:t>
    </dgm:pt>
    <dgm:pt modelId="{430BC899-8A99-4FC8-B9CF-F86755F865C8}" type="parTrans" cxnId="{FCE59C32-081B-4BD2-9A24-D0BC1F08C364}">
      <dgm:prSet/>
      <dgm:spPr/>
      <dgm:t>
        <a:bodyPr/>
        <a:lstStyle/>
        <a:p>
          <a:endParaRPr lang="en-US"/>
        </a:p>
      </dgm:t>
    </dgm:pt>
    <dgm:pt modelId="{5477B4D8-9CC5-4609-8B02-6A341B47E68F}" type="sibTrans" cxnId="{FCE59C32-081B-4BD2-9A24-D0BC1F08C364}">
      <dgm:prSet/>
      <dgm:spPr/>
      <dgm:t>
        <a:bodyPr/>
        <a:lstStyle/>
        <a:p>
          <a:endParaRPr lang="en-US"/>
        </a:p>
      </dgm:t>
    </dgm:pt>
    <dgm:pt modelId="{99BDC765-34BF-459D-BF80-15AD73BC44AD}">
      <dgm:prSet custT="1"/>
      <dgm:spPr/>
      <dgm:t>
        <a:bodyPr/>
        <a:lstStyle/>
        <a:p>
          <a:r>
            <a:rPr lang="en-US" sz="2400" b="1" dirty="0">
              <a:solidFill>
                <a:srgbClr val="595959"/>
              </a:solidFill>
            </a:rPr>
            <a:t>Christine Lobos</a:t>
          </a:r>
          <a:r>
            <a:rPr lang="en-US" sz="2400" dirty="0">
              <a:solidFill>
                <a:srgbClr val="595959"/>
              </a:solidFill>
            </a:rPr>
            <a:t>, Public/Environmental Radiation Protection</a:t>
          </a:r>
        </a:p>
      </dgm:t>
    </dgm:pt>
    <dgm:pt modelId="{D8EFDA76-ED30-4DB7-A43E-7F104A044167}" type="parTrans" cxnId="{422FEC6A-C5FC-4A2E-8852-188E9EDE79A1}">
      <dgm:prSet/>
      <dgm:spPr/>
      <dgm:t>
        <a:bodyPr/>
        <a:lstStyle/>
        <a:p>
          <a:endParaRPr lang="en-US"/>
        </a:p>
      </dgm:t>
    </dgm:pt>
    <dgm:pt modelId="{7D4357B9-C4C1-4E86-8549-FA90FF4EDB90}" type="sibTrans" cxnId="{422FEC6A-C5FC-4A2E-8852-188E9EDE79A1}">
      <dgm:prSet/>
      <dgm:spPr/>
      <dgm:t>
        <a:bodyPr/>
        <a:lstStyle/>
        <a:p>
          <a:endParaRPr lang="en-US"/>
        </a:p>
      </dgm:t>
    </dgm:pt>
    <dgm:pt modelId="{BFF3BA18-3036-4BD0-B84F-0435E6782E13}">
      <dgm:prSet custT="1"/>
      <dgm:spPr/>
      <dgm:t>
        <a:bodyPr/>
        <a:lstStyle/>
        <a:p>
          <a:r>
            <a:rPr lang="en-US" sz="2400" b="1" dirty="0">
              <a:solidFill>
                <a:srgbClr val="595959"/>
              </a:solidFill>
            </a:rPr>
            <a:t>George Chiu</a:t>
          </a:r>
          <a:r>
            <a:rPr lang="en-US" sz="2400" dirty="0">
              <a:solidFill>
                <a:srgbClr val="595959"/>
              </a:solidFill>
            </a:rPr>
            <a:t>, Occupational Radiation Protection</a:t>
          </a:r>
        </a:p>
      </dgm:t>
    </dgm:pt>
    <dgm:pt modelId="{067263D4-8C90-4355-8C55-2719A8841D4A}" type="parTrans" cxnId="{1D1556EF-9591-4B90-B597-CB93C67C4111}">
      <dgm:prSet/>
      <dgm:spPr/>
      <dgm:t>
        <a:bodyPr/>
        <a:lstStyle/>
        <a:p>
          <a:endParaRPr lang="en-US"/>
        </a:p>
      </dgm:t>
    </dgm:pt>
    <dgm:pt modelId="{04DDEBC9-C7A9-41AD-9E61-D620304CBA03}" type="sibTrans" cxnId="{1D1556EF-9591-4B90-B597-CB93C67C4111}">
      <dgm:prSet/>
      <dgm:spPr/>
      <dgm:t>
        <a:bodyPr/>
        <a:lstStyle/>
        <a:p>
          <a:endParaRPr lang="en-US"/>
        </a:p>
      </dgm:t>
    </dgm:pt>
    <dgm:pt modelId="{5596307C-D56E-4C39-9927-3EFB49E6083A}">
      <dgm:prSet custT="1"/>
      <dgm:spPr/>
      <dgm:t>
        <a:bodyPr/>
        <a:lstStyle/>
        <a:p>
          <a:r>
            <a:rPr lang="en-US" sz="2400" b="1" dirty="0">
              <a:solidFill>
                <a:srgbClr val="595959"/>
              </a:solidFill>
            </a:rPr>
            <a:t>David Pugh</a:t>
          </a:r>
          <a:r>
            <a:rPr lang="en-US" sz="2400" dirty="0">
              <a:solidFill>
                <a:srgbClr val="595959"/>
              </a:solidFill>
            </a:rPr>
            <a:t>, DOELAP Administrator and Occupational Radiation Protection</a:t>
          </a:r>
        </a:p>
      </dgm:t>
    </dgm:pt>
    <dgm:pt modelId="{D6EB8E7B-8441-44B0-85BE-9525FB482136}" type="parTrans" cxnId="{E285A01E-C32D-41BC-8C7B-DFF5C74ACB1E}">
      <dgm:prSet/>
      <dgm:spPr/>
      <dgm:t>
        <a:bodyPr/>
        <a:lstStyle/>
        <a:p>
          <a:endParaRPr lang="en-US"/>
        </a:p>
      </dgm:t>
    </dgm:pt>
    <dgm:pt modelId="{243E467E-0B6E-40B7-8EDE-72DED8902A64}" type="sibTrans" cxnId="{E285A01E-C32D-41BC-8C7B-DFF5C74ACB1E}">
      <dgm:prSet/>
      <dgm:spPr/>
      <dgm:t>
        <a:bodyPr/>
        <a:lstStyle/>
        <a:p>
          <a:endParaRPr lang="en-US"/>
        </a:p>
      </dgm:t>
    </dgm:pt>
    <dgm:pt modelId="{5F065781-8E34-446F-B57F-EBBF83C9368C}" type="pres">
      <dgm:prSet presAssocID="{681D40DC-6D87-4327-9E18-360FFFEFDF46}" presName="vert0" presStyleCnt="0">
        <dgm:presLayoutVars>
          <dgm:dir/>
          <dgm:animOne val="branch"/>
          <dgm:animLvl val="lvl"/>
        </dgm:presLayoutVars>
      </dgm:prSet>
      <dgm:spPr/>
    </dgm:pt>
    <dgm:pt modelId="{E61BA317-B621-4457-9CE2-2350900852AD}" type="pres">
      <dgm:prSet presAssocID="{447353B3-9E6B-4809-A0C9-243997F883B2}" presName="thickLine" presStyleLbl="alignNode1" presStyleIdx="0" presStyleCnt="5"/>
      <dgm:spPr/>
    </dgm:pt>
    <dgm:pt modelId="{B08D2FAC-B7F0-43F0-8C6B-D435F743E008}" type="pres">
      <dgm:prSet presAssocID="{447353B3-9E6B-4809-A0C9-243997F883B2}" presName="horz1" presStyleCnt="0"/>
      <dgm:spPr/>
    </dgm:pt>
    <dgm:pt modelId="{94E20F66-721F-441E-93FD-32300A9AAF1C}" type="pres">
      <dgm:prSet presAssocID="{447353B3-9E6B-4809-A0C9-243997F883B2}" presName="tx1" presStyleLbl="revTx" presStyleIdx="0" presStyleCnt="5"/>
      <dgm:spPr/>
    </dgm:pt>
    <dgm:pt modelId="{7391E36C-61DD-43B9-B30E-B7FF2F19EB0B}" type="pres">
      <dgm:prSet presAssocID="{447353B3-9E6B-4809-A0C9-243997F883B2}" presName="vert1" presStyleCnt="0"/>
      <dgm:spPr/>
    </dgm:pt>
    <dgm:pt modelId="{4D6E7E21-23E8-4821-9982-B80664D39D2E}" type="pres">
      <dgm:prSet presAssocID="{5561B907-9031-4961-9D1B-BCE95600D92F}" presName="thickLine" presStyleLbl="alignNode1" presStyleIdx="1" presStyleCnt="5"/>
      <dgm:spPr/>
    </dgm:pt>
    <dgm:pt modelId="{B82E375D-E779-46F5-942B-341231A2F99A}" type="pres">
      <dgm:prSet presAssocID="{5561B907-9031-4961-9D1B-BCE95600D92F}" presName="horz1" presStyleCnt="0"/>
      <dgm:spPr/>
    </dgm:pt>
    <dgm:pt modelId="{16C4A6F6-EDA1-4A96-AADF-68A9B7B167E4}" type="pres">
      <dgm:prSet presAssocID="{5561B907-9031-4961-9D1B-BCE95600D92F}" presName="tx1" presStyleLbl="revTx" presStyleIdx="1" presStyleCnt="5"/>
      <dgm:spPr/>
    </dgm:pt>
    <dgm:pt modelId="{B294D409-5783-47D2-B652-83A2C5C1E964}" type="pres">
      <dgm:prSet presAssocID="{5561B907-9031-4961-9D1B-BCE95600D92F}" presName="vert1" presStyleCnt="0"/>
      <dgm:spPr/>
    </dgm:pt>
    <dgm:pt modelId="{4B8316BC-AA00-45CB-B9C1-44C8F0DA1695}" type="pres">
      <dgm:prSet presAssocID="{99BDC765-34BF-459D-BF80-15AD73BC44AD}" presName="thickLine" presStyleLbl="alignNode1" presStyleIdx="2" presStyleCnt="5"/>
      <dgm:spPr/>
    </dgm:pt>
    <dgm:pt modelId="{A8D2FCB6-5509-481A-ABEB-48988F192541}" type="pres">
      <dgm:prSet presAssocID="{99BDC765-34BF-459D-BF80-15AD73BC44AD}" presName="horz1" presStyleCnt="0"/>
      <dgm:spPr/>
    </dgm:pt>
    <dgm:pt modelId="{EEE00F05-B83F-4F40-8FCC-1257C501AFC9}" type="pres">
      <dgm:prSet presAssocID="{99BDC765-34BF-459D-BF80-15AD73BC44AD}" presName="tx1" presStyleLbl="revTx" presStyleIdx="2" presStyleCnt="5"/>
      <dgm:spPr/>
    </dgm:pt>
    <dgm:pt modelId="{C0C52C75-8274-4AAD-9912-70D27187B1C1}" type="pres">
      <dgm:prSet presAssocID="{99BDC765-34BF-459D-BF80-15AD73BC44AD}" presName="vert1" presStyleCnt="0"/>
      <dgm:spPr/>
    </dgm:pt>
    <dgm:pt modelId="{06588E8D-7F15-4090-8A70-A0E066DE7B68}" type="pres">
      <dgm:prSet presAssocID="{BFF3BA18-3036-4BD0-B84F-0435E6782E13}" presName="thickLine" presStyleLbl="alignNode1" presStyleIdx="3" presStyleCnt="5"/>
      <dgm:spPr/>
    </dgm:pt>
    <dgm:pt modelId="{2B5C1068-E896-45B9-8504-1ED1947AF745}" type="pres">
      <dgm:prSet presAssocID="{BFF3BA18-3036-4BD0-B84F-0435E6782E13}" presName="horz1" presStyleCnt="0"/>
      <dgm:spPr/>
    </dgm:pt>
    <dgm:pt modelId="{68783509-58FB-44BD-B637-49D2252372AD}" type="pres">
      <dgm:prSet presAssocID="{BFF3BA18-3036-4BD0-B84F-0435E6782E13}" presName="tx1" presStyleLbl="revTx" presStyleIdx="3" presStyleCnt="5"/>
      <dgm:spPr/>
    </dgm:pt>
    <dgm:pt modelId="{905E6C91-1EED-4361-BB6C-2F5424D3B290}" type="pres">
      <dgm:prSet presAssocID="{BFF3BA18-3036-4BD0-B84F-0435E6782E13}" presName="vert1" presStyleCnt="0"/>
      <dgm:spPr/>
    </dgm:pt>
    <dgm:pt modelId="{80167194-9C12-4490-89AF-C1933EF6463D}" type="pres">
      <dgm:prSet presAssocID="{5596307C-D56E-4C39-9927-3EFB49E6083A}" presName="thickLine" presStyleLbl="alignNode1" presStyleIdx="4" presStyleCnt="5"/>
      <dgm:spPr/>
    </dgm:pt>
    <dgm:pt modelId="{DC43440B-77A7-4D55-A2BF-6348F3BB340F}" type="pres">
      <dgm:prSet presAssocID="{5596307C-D56E-4C39-9927-3EFB49E6083A}" presName="horz1" presStyleCnt="0"/>
      <dgm:spPr/>
    </dgm:pt>
    <dgm:pt modelId="{6E86B119-DD19-4ABF-B72D-8778A5D8067A}" type="pres">
      <dgm:prSet presAssocID="{5596307C-D56E-4C39-9927-3EFB49E6083A}" presName="tx1" presStyleLbl="revTx" presStyleIdx="4" presStyleCnt="5"/>
      <dgm:spPr/>
    </dgm:pt>
    <dgm:pt modelId="{49E0F548-4CC2-4C32-81E3-AE7196B292DF}" type="pres">
      <dgm:prSet presAssocID="{5596307C-D56E-4C39-9927-3EFB49E6083A}" presName="vert1" presStyleCnt="0"/>
      <dgm:spPr/>
    </dgm:pt>
  </dgm:ptLst>
  <dgm:cxnLst>
    <dgm:cxn modelId="{F1922900-3DDD-4D0D-8562-6F2C21BEBF1E}" type="presOf" srcId="{681D40DC-6D87-4327-9E18-360FFFEFDF46}" destId="{5F065781-8E34-446F-B57F-EBBF83C9368C}" srcOrd="0" destOrd="0" presId="urn:microsoft.com/office/officeart/2008/layout/LinedList"/>
    <dgm:cxn modelId="{E285A01E-C32D-41BC-8C7B-DFF5C74ACB1E}" srcId="{681D40DC-6D87-4327-9E18-360FFFEFDF46}" destId="{5596307C-D56E-4C39-9927-3EFB49E6083A}" srcOrd="4" destOrd="0" parTransId="{D6EB8E7B-8441-44B0-85BE-9525FB482136}" sibTransId="{243E467E-0B6E-40B7-8EDE-72DED8902A64}"/>
    <dgm:cxn modelId="{BEA1BD22-EB8D-44C0-93FF-7912B8BE53CE}" type="presOf" srcId="{5596307C-D56E-4C39-9927-3EFB49E6083A}" destId="{6E86B119-DD19-4ABF-B72D-8778A5D8067A}" srcOrd="0" destOrd="0" presId="urn:microsoft.com/office/officeart/2008/layout/LinedList"/>
    <dgm:cxn modelId="{FCE59C32-081B-4BD2-9A24-D0BC1F08C364}" srcId="{681D40DC-6D87-4327-9E18-360FFFEFDF46}" destId="{5561B907-9031-4961-9D1B-BCE95600D92F}" srcOrd="1" destOrd="0" parTransId="{430BC899-8A99-4FC8-B9CF-F86755F865C8}" sibTransId="{5477B4D8-9CC5-4609-8B02-6A341B47E68F}"/>
    <dgm:cxn modelId="{1EB9BE42-919F-4E55-B3E7-1CBC93383995}" type="presOf" srcId="{5561B907-9031-4961-9D1B-BCE95600D92F}" destId="{16C4A6F6-EDA1-4A96-AADF-68A9B7B167E4}" srcOrd="0" destOrd="0" presId="urn:microsoft.com/office/officeart/2008/layout/LinedList"/>
    <dgm:cxn modelId="{422FEC6A-C5FC-4A2E-8852-188E9EDE79A1}" srcId="{681D40DC-6D87-4327-9E18-360FFFEFDF46}" destId="{99BDC765-34BF-459D-BF80-15AD73BC44AD}" srcOrd="2" destOrd="0" parTransId="{D8EFDA76-ED30-4DB7-A43E-7F104A044167}" sibTransId="{7D4357B9-C4C1-4E86-8549-FA90FF4EDB90}"/>
    <dgm:cxn modelId="{04C2C46B-8D53-40BD-9536-D8C4DBD371B5}" type="presOf" srcId="{99BDC765-34BF-459D-BF80-15AD73BC44AD}" destId="{EEE00F05-B83F-4F40-8FCC-1257C501AFC9}" srcOrd="0" destOrd="0" presId="urn:microsoft.com/office/officeart/2008/layout/LinedList"/>
    <dgm:cxn modelId="{97C1D29B-47CF-4109-9923-C1EA82F86E6D}" srcId="{681D40DC-6D87-4327-9E18-360FFFEFDF46}" destId="{447353B3-9E6B-4809-A0C9-243997F883B2}" srcOrd="0" destOrd="0" parTransId="{BD156D2D-B31A-4FF2-9C97-D4764F4DD878}" sibTransId="{4D40A1D4-BFA1-4E2C-A5A5-5BB7A806CEC0}"/>
    <dgm:cxn modelId="{7AB9739C-1882-4087-8C84-EAE8D61126ED}" type="presOf" srcId="{BFF3BA18-3036-4BD0-B84F-0435E6782E13}" destId="{68783509-58FB-44BD-B637-49D2252372AD}" srcOrd="0" destOrd="0" presId="urn:microsoft.com/office/officeart/2008/layout/LinedList"/>
    <dgm:cxn modelId="{93ECB6EE-1662-4D42-90E4-01D658862510}" type="presOf" srcId="{447353B3-9E6B-4809-A0C9-243997F883B2}" destId="{94E20F66-721F-441E-93FD-32300A9AAF1C}" srcOrd="0" destOrd="0" presId="urn:microsoft.com/office/officeart/2008/layout/LinedList"/>
    <dgm:cxn modelId="{1D1556EF-9591-4B90-B597-CB93C67C4111}" srcId="{681D40DC-6D87-4327-9E18-360FFFEFDF46}" destId="{BFF3BA18-3036-4BD0-B84F-0435E6782E13}" srcOrd="3" destOrd="0" parTransId="{067263D4-8C90-4355-8C55-2719A8841D4A}" sibTransId="{04DDEBC9-C7A9-41AD-9E61-D620304CBA03}"/>
    <dgm:cxn modelId="{9D38530A-70A5-493A-9EB8-C2C9DA754584}" type="presParOf" srcId="{5F065781-8E34-446F-B57F-EBBF83C9368C}" destId="{E61BA317-B621-4457-9CE2-2350900852AD}" srcOrd="0" destOrd="0" presId="urn:microsoft.com/office/officeart/2008/layout/LinedList"/>
    <dgm:cxn modelId="{2B1FFEBA-BB37-4D67-A681-1DB6D27E6BF4}" type="presParOf" srcId="{5F065781-8E34-446F-B57F-EBBF83C9368C}" destId="{B08D2FAC-B7F0-43F0-8C6B-D435F743E008}" srcOrd="1" destOrd="0" presId="urn:microsoft.com/office/officeart/2008/layout/LinedList"/>
    <dgm:cxn modelId="{A7661415-5804-408B-9F65-2B9441DD24B5}" type="presParOf" srcId="{B08D2FAC-B7F0-43F0-8C6B-D435F743E008}" destId="{94E20F66-721F-441E-93FD-32300A9AAF1C}" srcOrd="0" destOrd="0" presId="urn:microsoft.com/office/officeart/2008/layout/LinedList"/>
    <dgm:cxn modelId="{5F599C2B-4664-48BE-ADE8-52FC6C41E697}" type="presParOf" srcId="{B08D2FAC-B7F0-43F0-8C6B-D435F743E008}" destId="{7391E36C-61DD-43B9-B30E-B7FF2F19EB0B}" srcOrd="1" destOrd="0" presId="urn:microsoft.com/office/officeart/2008/layout/LinedList"/>
    <dgm:cxn modelId="{F7E2D565-CF77-4063-9D08-0302B71914FA}" type="presParOf" srcId="{5F065781-8E34-446F-B57F-EBBF83C9368C}" destId="{4D6E7E21-23E8-4821-9982-B80664D39D2E}" srcOrd="2" destOrd="0" presId="urn:microsoft.com/office/officeart/2008/layout/LinedList"/>
    <dgm:cxn modelId="{7706690F-C3E2-4947-8DB9-E9B801EE8467}" type="presParOf" srcId="{5F065781-8E34-446F-B57F-EBBF83C9368C}" destId="{B82E375D-E779-46F5-942B-341231A2F99A}" srcOrd="3" destOrd="0" presId="urn:microsoft.com/office/officeart/2008/layout/LinedList"/>
    <dgm:cxn modelId="{98E93E71-B37E-457F-8D32-1EE104B5984F}" type="presParOf" srcId="{B82E375D-E779-46F5-942B-341231A2F99A}" destId="{16C4A6F6-EDA1-4A96-AADF-68A9B7B167E4}" srcOrd="0" destOrd="0" presId="urn:microsoft.com/office/officeart/2008/layout/LinedList"/>
    <dgm:cxn modelId="{CA9C7A2B-EA12-4B75-B2DC-52E901631630}" type="presParOf" srcId="{B82E375D-E779-46F5-942B-341231A2F99A}" destId="{B294D409-5783-47D2-B652-83A2C5C1E964}" srcOrd="1" destOrd="0" presId="urn:microsoft.com/office/officeart/2008/layout/LinedList"/>
    <dgm:cxn modelId="{26EBCFDE-29A6-4F06-AD92-D1FB0198B789}" type="presParOf" srcId="{5F065781-8E34-446F-B57F-EBBF83C9368C}" destId="{4B8316BC-AA00-45CB-B9C1-44C8F0DA1695}" srcOrd="4" destOrd="0" presId="urn:microsoft.com/office/officeart/2008/layout/LinedList"/>
    <dgm:cxn modelId="{78A0FF6A-8A05-4E76-B7AB-D481690A1822}" type="presParOf" srcId="{5F065781-8E34-446F-B57F-EBBF83C9368C}" destId="{A8D2FCB6-5509-481A-ABEB-48988F192541}" srcOrd="5" destOrd="0" presId="urn:microsoft.com/office/officeart/2008/layout/LinedList"/>
    <dgm:cxn modelId="{2BDB9C4B-ADD0-4ADE-AD8A-0D187D411B06}" type="presParOf" srcId="{A8D2FCB6-5509-481A-ABEB-48988F192541}" destId="{EEE00F05-B83F-4F40-8FCC-1257C501AFC9}" srcOrd="0" destOrd="0" presId="urn:microsoft.com/office/officeart/2008/layout/LinedList"/>
    <dgm:cxn modelId="{E50F3B43-60E6-4520-BA35-7C349552778A}" type="presParOf" srcId="{A8D2FCB6-5509-481A-ABEB-48988F192541}" destId="{C0C52C75-8274-4AAD-9912-70D27187B1C1}" srcOrd="1" destOrd="0" presId="urn:microsoft.com/office/officeart/2008/layout/LinedList"/>
    <dgm:cxn modelId="{48CC8A05-D0C0-41E5-A501-86C8E5A6846F}" type="presParOf" srcId="{5F065781-8E34-446F-B57F-EBBF83C9368C}" destId="{06588E8D-7F15-4090-8A70-A0E066DE7B68}" srcOrd="6" destOrd="0" presId="urn:microsoft.com/office/officeart/2008/layout/LinedList"/>
    <dgm:cxn modelId="{63F3B7F0-C8BA-4AE5-9C0B-104EF8F83A10}" type="presParOf" srcId="{5F065781-8E34-446F-B57F-EBBF83C9368C}" destId="{2B5C1068-E896-45B9-8504-1ED1947AF745}" srcOrd="7" destOrd="0" presId="urn:microsoft.com/office/officeart/2008/layout/LinedList"/>
    <dgm:cxn modelId="{E2E499FA-6721-49D6-91BF-6719D675E49B}" type="presParOf" srcId="{2B5C1068-E896-45B9-8504-1ED1947AF745}" destId="{68783509-58FB-44BD-B637-49D2252372AD}" srcOrd="0" destOrd="0" presId="urn:microsoft.com/office/officeart/2008/layout/LinedList"/>
    <dgm:cxn modelId="{0CDE43B9-74B0-4E51-9D56-6EDBDE166C95}" type="presParOf" srcId="{2B5C1068-E896-45B9-8504-1ED1947AF745}" destId="{905E6C91-1EED-4361-BB6C-2F5424D3B290}" srcOrd="1" destOrd="0" presId="urn:microsoft.com/office/officeart/2008/layout/LinedList"/>
    <dgm:cxn modelId="{11ED0916-C1B2-44B9-B52A-872B4915297B}" type="presParOf" srcId="{5F065781-8E34-446F-B57F-EBBF83C9368C}" destId="{80167194-9C12-4490-89AF-C1933EF6463D}" srcOrd="8" destOrd="0" presId="urn:microsoft.com/office/officeart/2008/layout/LinedList"/>
    <dgm:cxn modelId="{C0CEB5CB-EB1E-46E2-9920-395C1498BA63}" type="presParOf" srcId="{5F065781-8E34-446F-B57F-EBBF83C9368C}" destId="{DC43440B-77A7-4D55-A2BF-6348F3BB340F}" srcOrd="9" destOrd="0" presId="urn:microsoft.com/office/officeart/2008/layout/LinedList"/>
    <dgm:cxn modelId="{57A141F6-0857-4431-8F8B-D9F435DF37A0}" type="presParOf" srcId="{DC43440B-77A7-4D55-A2BF-6348F3BB340F}" destId="{6E86B119-DD19-4ABF-B72D-8778A5D8067A}" srcOrd="0" destOrd="0" presId="urn:microsoft.com/office/officeart/2008/layout/LinedList"/>
    <dgm:cxn modelId="{3266A910-6CE6-490E-93CF-965168EC7EB4}" type="presParOf" srcId="{DC43440B-77A7-4D55-A2BF-6348F3BB340F}" destId="{49E0F548-4CC2-4C32-81E3-AE7196B292DF}"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1BA317-B621-4457-9CE2-2350900852AD}">
      <dsp:nvSpPr>
        <dsp:cNvPr id="0" name=""/>
        <dsp:cNvSpPr/>
      </dsp:nvSpPr>
      <dsp:spPr>
        <a:xfrm>
          <a:off x="0" y="595"/>
          <a:ext cx="11379200" cy="0"/>
        </a:xfrm>
        <a:prstGeom prst="lin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4E20F66-721F-441E-93FD-32300A9AAF1C}">
      <dsp:nvSpPr>
        <dsp:cNvPr id="0" name=""/>
        <dsp:cNvSpPr/>
      </dsp:nvSpPr>
      <dsp:spPr>
        <a:xfrm>
          <a:off x="0" y="595"/>
          <a:ext cx="11379200" cy="975121"/>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kern="1200" dirty="0">
              <a:solidFill>
                <a:srgbClr val="595959"/>
              </a:solidFill>
            </a:rPr>
            <a:t>Tom Carver</a:t>
          </a:r>
          <a:r>
            <a:rPr lang="en-US" sz="2400" kern="1200" dirty="0"/>
            <a:t>, </a:t>
          </a:r>
          <a:r>
            <a:rPr lang="en-US" sz="2400" kern="1200" dirty="0">
              <a:solidFill>
                <a:srgbClr val="595959"/>
              </a:solidFill>
            </a:rPr>
            <a:t>EH-11 Rad Director and Acting ASP/DOECAP Manager</a:t>
          </a:r>
        </a:p>
      </dsp:txBody>
      <dsp:txXfrm>
        <a:off x="0" y="595"/>
        <a:ext cx="11379200" cy="975121"/>
      </dsp:txXfrm>
    </dsp:sp>
    <dsp:sp modelId="{4D6E7E21-23E8-4821-9982-B80664D39D2E}">
      <dsp:nvSpPr>
        <dsp:cNvPr id="0" name=""/>
        <dsp:cNvSpPr/>
      </dsp:nvSpPr>
      <dsp:spPr>
        <a:xfrm>
          <a:off x="0" y="975717"/>
          <a:ext cx="11379200" cy="0"/>
        </a:xfrm>
        <a:prstGeom prst="lin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16C4A6F6-EDA1-4A96-AADF-68A9B7B167E4}">
      <dsp:nvSpPr>
        <dsp:cNvPr id="0" name=""/>
        <dsp:cNvSpPr/>
      </dsp:nvSpPr>
      <dsp:spPr>
        <a:xfrm>
          <a:off x="0" y="975717"/>
          <a:ext cx="11379200" cy="975121"/>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kern="1200" dirty="0">
              <a:solidFill>
                <a:srgbClr val="595959"/>
              </a:solidFill>
            </a:rPr>
            <a:t>Mike Stewart</a:t>
          </a:r>
          <a:r>
            <a:rPr lang="en-US" sz="2400" kern="1200" dirty="0">
              <a:solidFill>
                <a:srgbClr val="595959"/>
              </a:solidFill>
            </a:rPr>
            <a:t>, Public/Environmental Radiation Protection</a:t>
          </a:r>
        </a:p>
      </dsp:txBody>
      <dsp:txXfrm>
        <a:off x="0" y="975717"/>
        <a:ext cx="11379200" cy="975121"/>
      </dsp:txXfrm>
    </dsp:sp>
    <dsp:sp modelId="{4B8316BC-AA00-45CB-B9C1-44C8F0DA1695}">
      <dsp:nvSpPr>
        <dsp:cNvPr id="0" name=""/>
        <dsp:cNvSpPr/>
      </dsp:nvSpPr>
      <dsp:spPr>
        <a:xfrm>
          <a:off x="0" y="1950839"/>
          <a:ext cx="11379200" cy="0"/>
        </a:xfrm>
        <a:prstGeom prst="lin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EE00F05-B83F-4F40-8FCC-1257C501AFC9}">
      <dsp:nvSpPr>
        <dsp:cNvPr id="0" name=""/>
        <dsp:cNvSpPr/>
      </dsp:nvSpPr>
      <dsp:spPr>
        <a:xfrm>
          <a:off x="0" y="1950839"/>
          <a:ext cx="11379200" cy="975121"/>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kern="1200" dirty="0">
              <a:solidFill>
                <a:srgbClr val="595959"/>
              </a:solidFill>
            </a:rPr>
            <a:t>Christine Lobos</a:t>
          </a:r>
          <a:r>
            <a:rPr lang="en-US" sz="2400" kern="1200" dirty="0">
              <a:solidFill>
                <a:srgbClr val="595959"/>
              </a:solidFill>
            </a:rPr>
            <a:t>, Public/Environmental Radiation Protection</a:t>
          </a:r>
        </a:p>
      </dsp:txBody>
      <dsp:txXfrm>
        <a:off x="0" y="1950839"/>
        <a:ext cx="11379200" cy="975121"/>
      </dsp:txXfrm>
    </dsp:sp>
    <dsp:sp modelId="{06588E8D-7F15-4090-8A70-A0E066DE7B68}">
      <dsp:nvSpPr>
        <dsp:cNvPr id="0" name=""/>
        <dsp:cNvSpPr/>
      </dsp:nvSpPr>
      <dsp:spPr>
        <a:xfrm>
          <a:off x="0" y="2925960"/>
          <a:ext cx="11379200" cy="0"/>
        </a:xfrm>
        <a:prstGeom prst="lin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68783509-58FB-44BD-B637-49D2252372AD}">
      <dsp:nvSpPr>
        <dsp:cNvPr id="0" name=""/>
        <dsp:cNvSpPr/>
      </dsp:nvSpPr>
      <dsp:spPr>
        <a:xfrm>
          <a:off x="0" y="2925960"/>
          <a:ext cx="11379200" cy="975121"/>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kern="1200" dirty="0">
              <a:solidFill>
                <a:srgbClr val="595959"/>
              </a:solidFill>
            </a:rPr>
            <a:t>George Chiu</a:t>
          </a:r>
          <a:r>
            <a:rPr lang="en-US" sz="2400" kern="1200" dirty="0">
              <a:solidFill>
                <a:srgbClr val="595959"/>
              </a:solidFill>
            </a:rPr>
            <a:t>, Occupational Radiation Protection</a:t>
          </a:r>
        </a:p>
      </dsp:txBody>
      <dsp:txXfrm>
        <a:off x="0" y="2925960"/>
        <a:ext cx="11379200" cy="975121"/>
      </dsp:txXfrm>
    </dsp:sp>
    <dsp:sp modelId="{80167194-9C12-4490-89AF-C1933EF6463D}">
      <dsp:nvSpPr>
        <dsp:cNvPr id="0" name=""/>
        <dsp:cNvSpPr/>
      </dsp:nvSpPr>
      <dsp:spPr>
        <a:xfrm>
          <a:off x="0" y="3901082"/>
          <a:ext cx="11379200" cy="0"/>
        </a:xfrm>
        <a:prstGeom prst="line">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6E86B119-DD19-4ABF-B72D-8778A5D8067A}">
      <dsp:nvSpPr>
        <dsp:cNvPr id="0" name=""/>
        <dsp:cNvSpPr/>
      </dsp:nvSpPr>
      <dsp:spPr>
        <a:xfrm>
          <a:off x="0" y="3901082"/>
          <a:ext cx="11379200" cy="975121"/>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kern="1200" dirty="0">
              <a:solidFill>
                <a:srgbClr val="595959"/>
              </a:solidFill>
            </a:rPr>
            <a:t>David Pugh</a:t>
          </a:r>
          <a:r>
            <a:rPr lang="en-US" sz="2400" kern="1200" dirty="0">
              <a:solidFill>
                <a:srgbClr val="595959"/>
              </a:solidFill>
            </a:rPr>
            <a:t>, DOELAP Administrator and Occupational Radiation Protection</a:t>
          </a:r>
        </a:p>
      </dsp:txBody>
      <dsp:txXfrm>
        <a:off x="0" y="3901082"/>
        <a:ext cx="11379200" cy="975121"/>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830" tIns="46415" rIns="92830" bIns="46415" rtlCol="0"/>
          <a:lstStyle>
            <a:lvl1pPr algn="l" fontAlgn="auto">
              <a:spcBef>
                <a:spcPts val="0"/>
              </a:spcBef>
              <a:spcAft>
                <a:spcPts val="0"/>
              </a:spcAft>
              <a:defRPr sz="1200" smtClean="0">
                <a:latin typeface="+mn-lt"/>
                <a:ea typeface="+mn-ea"/>
                <a:cs typeface="+mn-cs"/>
              </a:defRPr>
            </a:lvl1pPr>
          </a:lstStyle>
          <a:p>
            <a:pPr>
              <a:defRPr/>
            </a:pPr>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2830" tIns="46415" rIns="92830" bIns="46415" rtlCol="0"/>
          <a:lstStyle>
            <a:lvl1pPr algn="r" fontAlgn="auto">
              <a:spcBef>
                <a:spcPts val="0"/>
              </a:spcBef>
              <a:spcAft>
                <a:spcPts val="0"/>
              </a:spcAft>
              <a:defRPr sz="1200" smtClean="0">
                <a:latin typeface="+mn-lt"/>
                <a:ea typeface="+mn-ea"/>
                <a:cs typeface="+mn-cs"/>
              </a:defRPr>
            </a:lvl1pPr>
          </a:lstStyle>
          <a:p>
            <a:pPr>
              <a:defRPr/>
            </a:pPr>
            <a:fld id="{DF602F7B-3C60-0340-8F65-5D706F0CD99D}" type="datetime1">
              <a:rPr lang="en-US"/>
              <a:pPr>
                <a:defRPr/>
              </a:pPr>
              <a:t>8/19/2026</a:t>
            </a:fld>
            <a:endParaRPr lang="en-US" dirty="0"/>
          </a:p>
        </p:txBody>
      </p:sp>
      <p:sp>
        <p:nvSpPr>
          <p:cNvPr id="4" name="Footer Placeholder 3"/>
          <p:cNvSpPr>
            <a:spLocks noGrp="1"/>
          </p:cNvSpPr>
          <p:nvPr>
            <p:ph type="ftr" sz="quarter" idx="2"/>
          </p:nvPr>
        </p:nvSpPr>
        <p:spPr>
          <a:xfrm>
            <a:off x="0" y="8829966"/>
            <a:ext cx="3037840" cy="464820"/>
          </a:xfrm>
          <a:prstGeom prst="rect">
            <a:avLst/>
          </a:prstGeom>
        </p:spPr>
        <p:txBody>
          <a:bodyPr vert="horz" lIns="92830" tIns="46415" rIns="92830" bIns="46415" rtlCol="0" anchor="b"/>
          <a:lstStyle>
            <a:lvl1pPr algn="l" fontAlgn="auto">
              <a:spcBef>
                <a:spcPts val="0"/>
              </a:spcBef>
              <a:spcAft>
                <a:spcPts val="0"/>
              </a:spcAft>
              <a:defRPr sz="1200" smtClean="0">
                <a:latin typeface="+mn-lt"/>
                <a:ea typeface="+mn-ea"/>
                <a:cs typeface="+mn-cs"/>
              </a:defRPr>
            </a:lvl1pPr>
          </a:lstStyle>
          <a:p>
            <a:pPr>
              <a:defRPr/>
            </a:pPr>
            <a:endParaRPr lang="en-US" dirty="0"/>
          </a:p>
        </p:txBody>
      </p:sp>
      <p:sp>
        <p:nvSpPr>
          <p:cNvPr id="5" name="Slide Number Placeholder 4"/>
          <p:cNvSpPr>
            <a:spLocks noGrp="1"/>
          </p:cNvSpPr>
          <p:nvPr>
            <p:ph type="sldNum" sz="quarter" idx="3"/>
          </p:nvPr>
        </p:nvSpPr>
        <p:spPr>
          <a:xfrm>
            <a:off x="3970938" y="8829966"/>
            <a:ext cx="3037840" cy="464820"/>
          </a:xfrm>
          <a:prstGeom prst="rect">
            <a:avLst/>
          </a:prstGeom>
        </p:spPr>
        <p:txBody>
          <a:bodyPr vert="horz" lIns="92830" tIns="46415" rIns="92830" bIns="46415" rtlCol="0" anchor="b"/>
          <a:lstStyle>
            <a:lvl1pPr algn="r" fontAlgn="auto">
              <a:spcBef>
                <a:spcPts val="0"/>
              </a:spcBef>
              <a:spcAft>
                <a:spcPts val="0"/>
              </a:spcAft>
              <a:defRPr sz="1200" smtClean="0">
                <a:latin typeface="+mn-lt"/>
                <a:ea typeface="+mn-ea"/>
                <a:cs typeface="+mn-cs"/>
              </a:defRPr>
            </a:lvl1pPr>
          </a:lstStyle>
          <a:p>
            <a:pPr>
              <a:defRPr/>
            </a:pPr>
            <a:fld id="{C90FB65A-D16E-9F49-BD9B-8D220ECCC788}" type="slidenum">
              <a:rPr lang="en-US"/>
              <a:pPr>
                <a:defRPr/>
              </a:pPr>
              <a:t>‹#›</a:t>
            </a:fld>
            <a:endParaRPr lang="en-US" dirty="0"/>
          </a:p>
        </p:txBody>
      </p:sp>
    </p:spTree>
    <p:extLst>
      <p:ext uri="{BB962C8B-B14F-4D97-AF65-F5344CB8AC3E}">
        <p14:creationId xmlns:p14="http://schemas.microsoft.com/office/powerpoint/2010/main" val="223410717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830" tIns="46415" rIns="92830" bIns="46415" rtlCol="0"/>
          <a:lstStyle>
            <a:lvl1pPr algn="l" fontAlgn="auto">
              <a:spcBef>
                <a:spcPts val="0"/>
              </a:spcBef>
              <a:spcAft>
                <a:spcPts val="0"/>
              </a:spcAft>
              <a:defRPr sz="1200" smtClean="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2830" tIns="46415" rIns="92830" bIns="46415" rtlCol="0"/>
          <a:lstStyle>
            <a:lvl1pPr algn="r" fontAlgn="auto">
              <a:spcBef>
                <a:spcPts val="0"/>
              </a:spcBef>
              <a:spcAft>
                <a:spcPts val="0"/>
              </a:spcAft>
              <a:defRPr sz="1200" smtClean="0">
                <a:latin typeface="+mn-lt"/>
                <a:ea typeface="+mn-ea"/>
                <a:cs typeface="+mn-cs"/>
              </a:defRPr>
            </a:lvl1pPr>
          </a:lstStyle>
          <a:p>
            <a:pPr>
              <a:defRPr/>
            </a:pPr>
            <a:fld id="{251A9E42-4B87-E94B-8E06-D88E87E2D8B6}" type="datetime1">
              <a:rPr lang="en-US"/>
              <a:pPr>
                <a:defRPr/>
              </a:pPr>
              <a:t>8/19/2026</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2830" tIns="46415" rIns="92830" bIns="46415" rtlCol="0" anchor="ctr"/>
          <a:lstStyle/>
          <a:p>
            <a:pPr lvl="0"/>
            <a:endParaRPr lang="en-US" noProof="0"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2830" tIns="46415" rIns="92830" bIns="46415"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6"/>
            <a:ext cx="3037840" cy="464820"/>
          </a:xfrm>
          <a:prstGeom prst="rect">
            <a:avLst/>
          </a:prstGeom>
        </p:spPr>
        <p:txBody>
          <a:bodyPr vert="horz" lIns="92830" tIns="46415" rIns="92830" bIns="46415" rtlCol="0" anchor="b"/>
          <a:lstStyle>
            <a:lvl1pPr algn="l" fontAlgn="auto">
              <a:spcBef>
                <a:spcPts val="0"/>
              </a:spcBef>
              <a:spcAft>
                <a:spcPts val="0"/>
              </a:spcAft>
              <a:defRPr sz="1200" smtClean="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970938" y="8829966"/>
            <a:ext cx="3037840" cy="464820"/>
          </a:xfrm>
          <a:prstGeom prst="rect">
            <a:avLst/>
          </a:prstGeom>
        </p:spPr>
        <p:txBody>
          <a:bodyPr vert="horz" lIns="92830" tIns="46415" rIns="92830" bIns="46415" rtlCol="0" anchor="b"/>
          <a:lstStyle>
            <a:lvl1pPr algn="r" fontAlgn="auto">
              <a:spcBef>
                <a:spcPts val="0"/>
              </a:spcBef>
              <a:spcAft>
                <a:spcPts val="0"/>
              </a:spcAft>
              <a:defRPr sz="1200" smtClean="0">
                <a:latin typeface="+mn-lt"/>
                <a:ea typeface="+mn-ea"/>
                <a:cs typeface="+mn-cs"/>
              </a:defRPr>
            </a:lvl1pPr>
          </a:lstStyle>
          <a:p>
            <a:pPr>
              <a:defRPr/>
            </a:pPr>
            <a:fld id="{62188366-2947-D844-B46D-D483AF8F9817}" type="slidenum">
              <a:rPr lang="en-US"/>
              <a:pPr>
                <a:defRPr/>
              </a:pPr>
              <a:t>‹#›</a:t>
            </a:fld>
            <a:endParaRPr lang="en-US" dirty="0"/>
          </a:p>
        </p:txBody>
      </p:sp>
    </p:spTree>
    <p:extLst>
      <p:ext uri="{BB962C8B-B14F-4D97-AF65-F5344CB8AC3E}">
        <p14:creationId xmlns:p14="http://schemas.microsoft.com/office/powerpoint/2010/main" val="4250815894"/>
      </p:ext>
    </p:extLst>
  </p:cSld>
  <p:clrMap bg1="lt1" tx1="dk1" bg2="lt2" tx2="dk2" accent1="accent1" accent2="accent2" accent3="accent3" accent4="accent4" accent5="accent5" accent6="accent6" hlink="hlink" folHlink="folHlink"/>
  <p:hf hdr="0" ftr="0" dt="0"/>
  <p:notesStyle>
    <a:lvl1pPr algn="l" defTabSz="457200" rtl="0" fontAlgn="base">
      <a:spcBef>
        <a:spcPct val="30000"/>
      </a:spcBef>
      <a:spcAft>
        <a:spcPct val="0"/>
      </a:spcAft>
      <a:defRPr sz="1200" kern="1200">
        <a:solidFill>
          <a:schemeClr val="tx1"/>
        </a:solidFill>
        <a:latin typeface="+mn-lt"/>
        <a:ea typeface="ヒラギノ角ゴ Pro W3" charset="-128"/>
        <a:cs typeface="ヒラギノ角ゴ Pro W3" charset="-128"/>
      </a:defRPr>
    </a:lvl1pPr>
    <a:lvl2pPr marL="457200" algn="l" defTabSz="457200" rtl="0" fontAlgn="base">
      <a:spcBef>
        <a:spcPct val="30000"/>
      </a:spcBef>
      <a:spcAft>
        <a:spcPct val="0"/>
      </a:spcAft>
      <a:defRPr sz="1200" kern="1200">
        <a:solidFill>
          <a:schemeClr val="tx1"/>
        </a:solidFill>
        <a:latin typeface="+mn-lt"/>
        <a:ea typeface="ヒラギノ角ゴ Pro W3" charset="-128"/>
        <a:cs typeface="+mn-cs"/>
      </a:defRPr>
    </a:lvl2pPr>
    <a:lvl3pPr marL="914400" algn="l" defTabSz="457200" rtl="0" fontAlgn="base">
      <a:spcBef>
        <a:spcPct val="30000"/>
      </a:spcBef>
      <a:spcAft>
        <a:spcPct val="0"/>
      </a:spcAft>
      <a:defRPr sz="1200" kern="1200">
        <a:solidFill>
          <a:schemeClr val="tx1"/>
        </a:solidFill>
        <a:latin typeface="+mn-lt"/>
        <a:ea typeface="ヒラギノ角ゴ Pro W3" charset="-128"/>
        <a:cs typeface="+mn-cs"/>
      </a:defRPr>
    </a:lvl3pPr>
    <a:lvl4pPr marL="1371600" algn="l" defTabSz="457200" rtl="0" fontAlgn="base">
      <a:spcBef>
        <a:spcPct val="30000"/>
      </a:spcBef>
      <a:spcAft>
        <a:spcPct val="0"/>
      </a:spcAft>
      <a:defRPr sz="1200" kern="1200">
        <a:solidFill>
          <a:schemeClr val="tx1"/>
        </a:solidFill>
        <a:latin typeface="+mn-lt"/>
        <a:ea typeface="ヒラギノ角ゴ Pro W3" charset="-128"/>
        <a:cs typeface="+mn-cs"/>
      </a:defRPr>
    </a:lvl4pPr>
    <a:lvl5pPr marL="1828800" algn="l" defTabSz="457200" rtl="0" fontAlgn="base">
      <a:spcBef>
        <a:spcPct val="30000"/>
      </a:spcBef>
      <a:spcAft>
        <a:spcPct val="0"/>
      </a:spcAft>
      <a:defRPr sz="1200" kern="1200">
        <a:solidFill>
          <a:schemeClr val="tx1"/>
        </a:solidFill>
        <a:latin typeface="+mn-lt"/>
        <a:ea typeface="ヒラギノ角ゴ Pro W3"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2188366-2947-D844-B46D-D483AF8F9817}" type="slidenum">
              <a:rPr lang="en-US" smtClean="0"/>
              <a:pPr>
                <a:defRPr/>
              </a:pPr>
              <a:t>3</a:t>
            </a:fld>
            <a:endParaRPr lang="en-US" dirty="0"/>
          </a:p>
        </p:txBody>
      </p:sp>
    </p:spTree>
    <p:extLst>
      <p:ext uri="{BB962C8B-B14F-4D97-AF65-F5344CB8AC3E}">
        <p14:creationId xmlns:p14="http://schemas.microsoft.com/office/powerpoint/2010/main" val="2187655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ヒラギノ角ゴ Pro W3" charset="-128"/>
                <a:cs typeface="ヒラギノ角ゴ Pro W3" charset="-128"/>
              </a:rPr>
              <a:t>So, what exactly is DOELAP? It's our quality assurance program for radiation exposure monitoring. Its purpose is to make sure that when we measure a worker's radiation dose, that measurement is accurate and reliable, no matter which DOE site they're at. We accredit programs in both external dosimetry and radiobioassay.  DOELAP ensures radiation exposure monitoring at DOE sites is consistent, accurate, and conforms to national standards. </a:t>
            </a:r>
            <a:endParaRPr lang="en-US" i="0" dirty="0"/>
          </a:p>
        </p:txBody>
      </p:sp>
      <p:sp>
        <p:nvSpPr>
          <p:cNvPr id="4" name="Slide Number Placeholder 3"/>
          <p:cNvSpPr>
            <a:spLocks noGrp="1"/>
          </p:cNvSpPr>
          <p:nvPr>
            <p:ph type="sldNum" sz="quarter" idx="5"/>
          </p:nvPr>
        </p:nvSpPr>
        <p:spPr/>
        <p:txBody>
          <a:bodyPr/>
          <a:lstStyle/>
          <a:p>
            <a:pPr>
              <a:defRPr/>
            </a:pPr>
            <a:fld id="{62188366-2947-D844-B46D-D483AF8F9817}" type="slidenum">
              <a:rPr lang="en-US" smtClean="0"/>
              <a:pPr>
                <a:defRPr/>
              </a:pPr>
              <a:t>7</a:t>
            </a:fld>
            <a:endParaRPr lang="en-US" dirty="0"/>
          </a:p>
        </p:txBody>
      </p:sp>
    </p:spTree>
    <p:extLst>
      <p:ext uri="{BB962C8B-B14F-4D97-AF65-F5344CB8AC3E}">
        <p14:creationId xmlns:p14="http://schemas.microsoft.com/office/powerpoint/2010/main" val="2272503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62188366-2947-D844-B46D-D483AF8F9817}" type="slidenum">
              <a:rPr lang="en-US" smtClean="0"/>
              <a:pPr>
                <a:defRPr/>
              </a:pPr>
              <a:t>8</a:t>
            </a:fld>
            <a:endParaRPr lang="en-US" dirty="0"/>
          </a:p>
        </p:txBody>
      </p:sp>
    </p:spTree>
    <p:extLst>
      <p:ext uri="{BB962C8B-B14F-4D97-AF65-F5344CB8AC3E}">
        <p14:creationId xmlns:p14="http://schemas.microsoft.com/office/powerpoint/2010/main" val="2028417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DOELAP established in 1986 to ensure monitoring across the complex is:</a:t>
            </a:r>
          </a:p>
          <a:p>
            <a:pPr lvl="1">
              <a:buClr>
                <a:srgbClr val="104B8A"/>
              </a:buClr>
            </a:pPr>
            <a:r>
              <a:rPr lang="en-US" i="1" dirty="0"/>
              <a:t>Consistent</a:t>
            </a:r>
            <a:r>
              <a:rPr lang="en-US" dirty="0"/>
              <a:t>,</a:t>
            </a:r>
          </a:p>
          <a:p>
            <a:pPr lvl="1">
              <a:buClr>
                <a:srgbClr val="104B8A"/>
              </a:buClr>
            </a:pPr>
            <a:r>
              <a:rPr lang="en-US" i="1" dirty="0"/>
              <a:t>Accurate</a:t>
            </a:r>
            <a:r>
              <a:rPr lang="en-US" dirty="0"/>
              <a:t>, and</a:t>
            </a:r>
          </a:p>
          <a:p>
            <a:pPr lvl="1">
              <a:buClr>
                <a:srgbClr val="104B8A"/>
              </a:buClr>
            </a:pPr>
            <a:r>
              <a:rPr lang="en-US" i="1" dirty="0"/>
              <a:t>Conforms</a:t>
            </a:r>
            <a:r>
              <a:rPr lang="en-US" dirty="0"/>
              <a:t> to accepted standards.</a:t>
            </a:r>
          </a:p>
          <a:p>
            <a:r>
              <a:rPr lang="en-US" dirty="0"/>
              <a:t>DOELAP’s continued success as the gold standard for accreditation is a team effort:</a:t>
            </a:r>
          </a:p>
          <a:p>
            <a:pPr lvl="1">
              <a:buClr>
                <a:srgbClr val="104B8A"/>
              </a:buClr>
            </a:pPr>
            <a:r>
              <a:rPr lang="en-US" dirty="0"/>
              <a:t>Office of Environment, Health, Safety, and Security,</a:t>
            </a:r>
          </a:p>
          <a:p>
            <a:pPr lvl="1">
              <a:buClr>
                <a:srgbClr val="104B8A"/>
              </a:buClr>
            </a:pPr>
            <a:r>
              <a:rPr lang="en-US" dirty="0"/>
              <a:t>Radiological and Environmental Sciences Laboratory,</a:t>
            </a:r>
          </a:p>
          <a:p>
            <a:pPr lvl="1">
              <a:buClr>
                <a:srgbClr val="104B8A"/>
              </a:buClr>
            </a:pPr>
            <a:r>
              <a:rPr lang="en-US" dirty="0"/>
              <a:t>Oversight Board,</a:t>
            </a:r>
          </a:p>
          <a:p>
            <a:pPr lvl="1">
              <a:buClr>
                <a:srgbClr val="104B8A"/>
              </a:buClr>
            </a:pPr>
            <a:r>
              <a:rPr lang="en-US" dirty="0"/>
              <a:t>Assessors,</a:t>
            </a:r>
          </a:p>
          <a:p>
            <a:pPr lvl="1">
              <a:buClr>
                <a:srgbClr val="104B8A"/>
              </a:buClr>
            </a:pPr>
            <a:r>
              <a:rPr lang="en-US" dirty="0"/>
              <a:t>DOE Site Office Managers,</a:t>
            </a:r>
          </a:p>
          <a:p>
            <a:pPr lvl="1">
              <a:buClr>
                <a:srgbClr val="104B8A"/>
              </a:buClr>
            </a:pPr>
            <a:r>
              <a:rPr lang="en-US" dirty="0"/>
              <a:t>Dosimetry Programs across the complex. </a:t>
            </a:r>
          </a:p>
          <a:p>
            <a:endParaRPr lang="en-US" dirty="0"/>
          </a:p>
        </p:txBody>
      </p:sp>
      <p:sp>
        <p:nvSpPr>
          <p:cNvPr id="4" name="Slide Number Placeholder 3"/>
          <p:cNvSpPr>
            <a:spLocks noGrp="1"/>
          </p:cNvSpPr>
          <p:nvPr>
            <p:ph type="sldNum" sz="quarter" idx="5"/>
          </p:nvPr>
        </p:nvSpPr>
        <p:spPr/>
        <p:txBody>
          <a:bodyPr/>
          <a:lstStyle/>
          <a:p>
            <a:pPr>
              <a:defRPr/>
            </a:pPr>
            <a:fld id="{62188366-2947-D844-B46D-D483AF8F9817}" type="slidenum">
              <a:rPr lang="en-US" smtClean="0"/>
              <a:pPr>
                <a:defRPr/>
              </a:pPr>
              <a:t>9</a:t>
            </a:fld>
            <a:endParaRPr lang="en-US" dirty="0"/>
          </a:p>
        </p:txBody>
      </p:sp>
    </p:spTree>
    <p:extLst>
      <p:ext uri="{BB962C8B-B14F-4D97-AF65-F5344CB8AC3E}">
        <p14:creationId xmlns:p14="http://schemas.microsoft.com/office/powerpoint/2010/main" val="16915908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75940-B7FB-A6D4-416C-EFA97FCACC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0C1619-927F-48E4-AE7A-9302D5A24A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C86566-8C51-3FBA-3472-DE5EF3AD14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61321C1-DA8C-6515-D86A-3556B519E934}"/>
              </a:ext>
            </a:extLst>
          </p:cNvPr>
          <p:cNvSpPr>
            <a:spLocks noGrp="1"/>
          </p:cNvSpPr>
          <p:nvPr>
            <p:ph type="sldNum" sz="quarter" idx="5"/>
          </p:nvPr>
        </p:nvSpPr>
        <p:spPr/>
        <p:txBody>
          <a:bodyPr/>
          <a:lstStyle/>
          <a:p>
            <a:pPr>
              <a:defRPr/>
            </a:pPr>
            <a:fld id="{62188366-2947-D844-B46D-D483AF8F9817}" type="slidenum">
              <a:rPr lang="en-US" smtClean="0"/>
              <a:pPr>
                <a:defRPr/>
              </a:pPr>
              <a:t>10</a:t>
            </a:fld>
            <a:endParaRPr lang="en-US" dirty="0"/>
          </a:p>
        </p:txBody>
      </p:sp>
    </p:spTree>
    <p:extLst>
      <p:ext uri="{BB962C8B-B14F-4D97-AF65-F5344CB8AC3E}">
        <p14:creationId xmlns:p14="http://schemas.microsoft.com/office/powerpoint/2010/main" val="583120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CE55B-D5CF-B647-2762-E14E43D737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D5EB21-493F-2DC1-4968-D7BB59A8BE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E3DCE6-1671-24CE-1B8B-E0F41D6847C2}"/>
              </a:ext>
            </a:extLst>
          </p:cNvPr>
          <p:cNvSpPr>
            <a:spLocks noGrp="1"/>
          </p:cNvSpPr>
          <p:nvPr>
            <p:ph type="body" idx="1"/>
          </p:nvPr>
        </p:nvSpPr>
        <p:spPr/>
        <p:txBody>
          <a:bodyPr/>
          <a:lstStyle/>
          <a:p>
            <a:endParaRPr lang="en-US" i="0" dirty="0"/>
          </a:p>
        </p:txBody>
      </p:sp>
      <p:sp>
        <p:nvSpPr>
          <p:cNvPr id="4" name="Slide Number Placeholder 3">
            <a:extLst>
              <a:ext uri="{FF2B5EF4-FFF2-40B4-BE49-F238E27FC236}">
                <a16:creationId xmlns:a16="http://schemas.microsoft.com/office/drawing/2014/main" id="{3D449848-D3D9-5FE7-DF99-9FBE00176D13}"/>
              </a:ext>
            </a:extLst>
          </p:cNvPr>
          <p:cNvSpPr>
            <a:spLocks noGrp="1"/>
          </p:cNvSpPr>
          <p:nvPr>
            <p:ph type="sldNum" sz="quarter" idx="5"/>
          </p:nvPr>
        </p:nvSpPr>
        <p:spPr/>
        <p:txBody>
          <a:bodyPr/>
          <a:lstStyle/>
          <a:p>
            <a:pPr>
              <a:defRPr/>
            </a:pPr>
            <a:fld id="{62188366-2947-D844-B46D-D483AF8F9817}" type="slidenum">
              <a:rPr lang="en-US" smtClean="0"/>
              <a:pPr>
                <a:defRPr/>
              </a:pPr>
              <a:t>11</a:t>
            </a:fld>
            <a:endParaRPr lang="en-US" dirty="0"/>
          </a:p>
        </p:txBody>
      </p:sp>
    </p:spTree>
    <p:extLst>
      <p:ext uri="{BB962C8B-B14F-4D97-AF65-F5344CB8AC3E}">
        <p14:creationId xmlns:p14="http://schemas.microsoft.com/office/powerpoint/2010/main" val="24198921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E277C-EEA0-BAB4-28F2-CBF1AA0051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DC8C8F-7984-8E2E-490D-D0265B76EA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CDC513-16F7-FCBD-1D59-7CC0B79DB3C5}"/>
              </a:ext>
            </a:extLst>
          </p:cNvPr>
          <p:cNvSpPr>
            <a:spLocks noGrp="1"/>
          </p:cNvSpPr>
          <p:nvPr>
            <p:ph type="body" idx="1"/>
          </p:nvPr>
        </p:nvSpPr>
        <p:spPr/>
        <p:txBody>
          <a:bodyPr/>
          <a:lstStyle/>
          <a:p>
            <a:endParaRPr lang="en-US" i="0" dirty="0"/>
          </a:p>
        </p:txBody>
      </p:sp>
      <p:sp>
        <p:nvSpPr>
          <p:cNvPr id="4" name="Slide Number Placeholder 3">
            <a:extLst>
              <a:ext uri="{FF2B5EF4-FFF2-40B4-BE49-F238E27FC236}">
                <a16:creationId xmlns:a16="http://schemas.microsoft.com/office/drawing/2014/main" id="{FB3496C5-8989-D6A4-37B6-5D2AD8DBC4B5}"/>
              </a:ext>
            </a:extLst>
          </p:cNvPr>
          <p:cNvSpPr>
            <a:spLocks noGrp="1"/>
          </p:cNvSpPr>
          <p:nvPr>
            <p:ph type="sldNum" sz="quarter" idx="5"/>
          </p:nvPr>
        </p:nvSpPr>
        <p:spPr/>
        <p:txBody>
          <a:bodyPr/>
          <a:lstStyle/>
          <a:p>
            <a:pPr>
              <a:defRPr/>
            </a:pPr>
            <a:fld id="{62188366-2947-D844-B46D-D483AF8F9817}" type="slidenum">
              <a:rPr lang="en-US" smtClean="0"/>
              <a:pPr>
                <a:defRPr/>
              </a:pPr>
              <a:t>12</a:t>
            </a:fld>
            <a:endParaRPr lang="en-US" dirty="0"/>
          </a:p>
        </p:txBody>
      </p:sp>
    </p:spTree>
    <p:extLst>
      <p:ext uri="{BB962C8B-B14F-4D97-AF65-F5344CB8AC3E}">
        <p14:creationId xmlns:p14="http://schemas.microsoft.com/office/powerpoint/2010/main" val="22279347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Slide with subtitl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1468430"/>
          </a:xfrm>
          <a:prstGeom prst="rect">
            <a:avLst/>
          </a:prstGeom>
        </p:spPr>
        <p:txBody>
          <a:bodyPr anchor="b"/>
          <a:lstStyle>
            <a:lvl1pPr algn="ctr">
              <a:defRPr sz="4500" b="1" i="0">
                <a:solidFill>
                  <a:srgbClr val="0E1130"/>
                </a:solidFill>
                <a:latin typeface="STIX Two Text" pitchFamily="2" charset="0"/>
              </a:defRPr>
            </a:lvl1pPr>
          </a:lstStyle>
          <a:p>
            <a:r>
              <a:rPr lang="en-US" dirty="0"/>
              <a:t>CLICK TO EDIT MASTER TITLE STYLE</a:t>
            </a:r>
          </a:p>
        </p:txBody>
      </p:sp>
      <p:sp>
        <p:nvSpPr>
          <p:cNvPr id="3" name="Subtitle 2"/>
          <p:cNvSpPr>
            <a:spLocks noGrp="1"/>
          </p:cNvSpPr>
          <p:nvPr>
            <p:ph type="subTitle" idx="1"/>
          </p:nvPr>
        </p:nvSpPr>
        <p:spPr>
          <a:xfrm>
            <a:off x="1524000" y="3124211"/>
            <a:ext cx="9144000" cy="2133589"/>
          </a:xfrm>
          <a:prstGeom prst="rect">
            <a:avLst/>
          </a:prstGeom>
        </p:spPr>
        <p:txBody>
          <a:bodyPr/>
          <a:lstStyle>
            <a:lvl1pPr marL="0" indent="0" algn="ctr">
              <a:buNone/>
              <a:defRPr sz="1800">
                <a:solidFill>
                  <a:srgbClr val="293340"/>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9" name="Rectangle 8">
            <a:extLst>
              <a:ext uri="{FF2B5EF4-FFF2-40B4-BE49-F238E27FC236}">
                <a16:creationId xmlns:a16="http://schemas.microsoft.com/office/drawing/2014/main" id="{53EFCF92-EBE6-32A1-D990-38D7E6F22D4E}"/>
              </a:ext>
            </a:extLst>
          </p:cNvPr>
          <p:cNvSpPr/>
          <p:nvPr userDrawn="1"/>
        </p:nvSpPr>
        <p:spPr>
          <a:xfrm>
            <a:off x="-30480" y="5741239"/>
            <a:ext cx="12252960" cy="1192956"/>
          </a:xfrm>
          <a:prstGeom prst="rect">
            <a:avLst/>
          </a:prstGeom>
          <a:solidFill>
            <a:srgbClr val="0E113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Line 2">
            <a:extLst>
              <a:ext uri="{FF2B5EF4-FFF2-40B4-BE49-F238E27FC236}">
                <a16:creationId xmlns:a16="http://schemas.microsoft.com/office/drawing/2014/main" id="{05E38AC4-98C1-815B-7629-81B62C5926C9}"/>
              </a:ext>
            </a:extLst>
          </p:cNvPr>
          <p:cNvSpPr>
            <a:spLocks noChangeShapeType="1"/>
          </p:cNvSpPr>
          <p:nvPr userDrawn="1"/>
        </p:nvSpPr>
        <p:spPr bwMode="auto">
          <a:xfrm>
            <a:off x="1524000" y="2895600"/>
            <a:ext cx="9144000" cy="0"/>
          </a:xfrm>
          <a:prstGeom prst="line">
            <a:avLst/>
          </a:prstGeom>
          <a:noFill/>
          <a:ln w="12700">
            <a:solidFill>
              <a:schemeClr val="bg1">
                <a:lumMod val="65000"/>
              </a:schemeClr>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dirty="0">
              <a:latin typeface="+mn-lt"/>
              <a:ea typeface="+mn-ea"/>
              <a:cs typeface="+mn-cs"/>
            </a:endParaRPr>
          </a:p>
        </p:txBody>
      </p:sp>
      <p:sp>
        <p:nvSpPr>
          <p:cNvPr id="13" name="Line 2">
            <a:extLst>
              <a:ext uri="{FF2B5EF4-FFF2-40B4-BE49-F238E27FC236}">
                <a16:creationId xmlns:a16="http://schemas.microsoft.com/office/drawing/2014/main" id="{AED6D91E-DE09-E4DD-FFE1-FE3558F5475E}"/>
              </a:ext>
            </a:extLst>
          </p:cNvPr>
          <p:cNvSpPr>
            <a:spLocks noChangeShapeType="1"/>
          </p:cNvSpPr>
          <p:nvPr userDrawn="1"/>
        </p:nvSpPr>
        <p:spPr bwMode="auto">
          <a:xfrm>
            <a:off x="-30480" y="5741239"/>
            <a:ext cx="12252960" cy="0"/>
          </a:xfrm>
          <a:prstGeom prst="line">
            <a:avLst/>
          </a:prstGeom>
          <a:noFill/>
          <a:ln w="85725">
            <a:solidFill>
              <a:srgbClr val="213E9A"/>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dirty="0">
              <a:latin typeface="+mn-lt"/>
              <a:ea typeface="+mn-ea"/>
              <a:cs typeface="+mn-cs"/>
            </a:endParaRPr>
          </a:p>
        </p:txBody>
      </p:sp>
      <p:pic>
        <p:nvPicPr>
          <p:cNvPr id="14" name="Picture 13">
            <a:extLst>
              <a:ext uri="{FF2B5EF4-FFF2-40B4-BE49-F238E27FC236}">
                <a16:creationId xmlns:a16="http://schemas.microsoft.com/office/drawing/2014/main" id="{F8D551BE-F105-63E5-4C06-8E1FB4F51785}"/>
              </a:ext>
            </a:extLst>
          </p:cNvPr>
          <p:cNvPicPr>
            <a:picLocks noChangeAspect="1"/>
          </p:cNvPicPr>
          <p:nvPr userDrawn="1"/>
        </p:nvPicPr>
        <p:blipFill>
          <a:blip r:embed="rId2"/>
          <a:srcRect/>
          <a:stretch/>
        </p:blipFill>
        <p:spPr>
          <a:xfrm>
            <a:off x="9372600" y="5905827"/>
            <a:ext cx="2428194" cy="913745"/>
          </a:xfrm>
          <a:prstGeom prst="rect">
            <a:avLst/>
          </a:prstGeom>
        </p:spPr>
      </p:pic>
    </p:spTree>
    <p:extLst>
      <p:ext uri="{BB962C8B-B14F-4D97-AF65-F5344CB8AC3E}">
        <p14:creationId xmlns:p14="http://schemas.microsoft.com/office/powerpoint/2010/main" val="1253481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Bar and Heavy Bullet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09D2714-32F1-2C75-6C7B-6B85ACA64B95}"/>
              </a:ext>
            </a:extLst>
          </p:cNvPr>
          <p:cNvSpPr/>
          <p:nvPr userDrawn="1"/>
        </p:nvSpPr>
        <p:spPr>
          <a:xfrm>
            <a:off x="-30480" y="0"/>
            <a:ext cx="12252960" cy="1139952"/>
          </a:xfrm>
          <a:prstGeom prst="rect">
            <a:avLst/>
          </a:prstGeom>
          <a:solidFill>
            <a:srgbClr val="0E11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Line 2">
            <a:extLst>
              <a:ext uri="{FF2B5EF4-FFF2-40B4-BE49-F238E27FC236}">
                <a16:creationId xmlns:a16="http://schemas.microsoft.com/office/drawing/2014/main" id="{C416BF7B-F06A-A578-776E-3959D80B7239}"/>
              </a:ext>
            </a:extLst>
          </p:cNvPr>
          <p:cNvSpPr>
            <a:spLocks noChangeShapeType="1"/>
          </p:cNvSpPr>
          <p:nvPr userDrawn="1"/>
        </p:nvSpPr>
        <p:spPr bwMode="auto">
          <a:xfrm>
            <a:off x="-30480" y="1139952"/>
            <a:ext cx="12252960" cy="0"/>
          </a:xfrm>
          <a:prstGeom prst="line">
            <a:avLst/>
          </a:prstGeom>
          <a:noFill/>
          <a:ln w="85725">
            <a:solidFill>
              <a:srgbClr val="213E9A"/>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dirty="0">
              <a:latin typeface="+mn-lt"/>
              <a:ea typeface="+mn-ea"/>
              <a:cs typeface="+mn-cs"/>
            </a:endParaRPr>
          </a:p>
        </p:txBody>
      </p:sp>
      <p:sp>
        <p:nvSpPr>
          <p:cNvPr id="5" name="Line 2">
            <a:extLst>
              <a:ext uri="{FF2B5EF4-FFF2-40B4-BE49-F238E27FC236}">
                <a16:creationId xmlns:a16="http://schemas.microsoft.com/office/drawing/2014/main" id="{A8E532BE-093B-B577-CA70-D67C8F555A80}"/>
              </a:ext>
            </a:extLst>
          </p:cNvPr>
          <p:cNvSpPr>
            <a:spLocks noChangeShapeType="1"/>
          </p:cNvSpPr>
          <p:nvPr userDrawn="1"/>
        </p:nvSpPr>
        <p:spPr bwMode="auto">
          <a:xfrm flipV="1">
            <a:off x="-30480" y="6248400"/>
            <a:ext cx="12252960" cy="1"/>
          </a:xfrm>
          <a:prstGeom prst="line">
            <a:avLst/>
          </a:prstGeom>
          <a:noFill/>
          <a:ln w="12700">
            <a:solidFill>
              <a:srgbClr val="595959"/>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dirty="0">
              <a:latin typeface="+mn-lt"/>
              <a:ea typeface="+mn-ea"/>
              <a:cs typeface="+mn-cs"/>
            </a:endParaRPr>
          </a:p>
        </p:txBody>
      </p:sp>
      <p:sp>
        <p:nvSpPr>
          <p:cNvPr id="2" name="Title 1"/>
          <p:cNvSpPr>
            <a:spLocks noGrp="1"/>
          </p:cNvSpPr>
          <p:nvPr>
            <p:ph type="title"/>
          </p:nvPr>
        </p:nvSpPr>
        <p:spPr>
          <a:xfrm>
            <a:off x="304800" y="304800"/>
            <a:ext cx="11684000" cy="685800"/>
          </a:xfrm>
          <a:prstGeom prst="rect">
            <a:avLst/>
          </a:prstGeom>
        </p:spPr>
        <p:txBody>
          <a:bodyPr lIns="0" tIns="0" rIns="0" bIns="0"/>
          <a:lstStyle>
            <a:lvl1pPr algn="l">
              <a:defRPr sz="3200" b="1" i="1">
                <a:solidFill>
                  <a:srgbClr val="FFFFFF"/>
                </a:solidFill>
              </a:defRPr>
            </a:lvl1pPr>
          </a:lstStyle>
          <a:p>
            <a:r>
              <a:rPr lang="en-US" dirty="0"/>
              <a:t>Click to edit Master title style</a:t>
            </a:r>
          </a:p>
        </p:txBody>
      </p:sp>
      <p:sp>
        <p:nvSpPr>
          <p:cNvPr id="12" name="Content Placeholder 11"/>
          <p:cNvSpPr>
            <a:spLocks noGrp="1"/>
          </p:cNvSpPr>
          <p:nvPr>
            <p:ph sz="quarter" idx="12"/>
          </p:nvPr>
        </p:nvSpPr>
        <p:spPr>
          <a:xfrm>
            <a:off x="406400" y="1447800"/>
            <a:ext cx="11379200" cy="4876800"/>
          </a:xfrm>
          <a:prstGeom prst="rect">
            <a:avLst/>
          </a:prstGeom>
        </p:spPr>
        <p:txBody>
          <a:bodyPr vert="horz" lIns="0" tIns="0" rIns="0" bIns="0"/>
          <a:lstStyle>
            <a:lvl1pPr>
              <a:buClr>
                <a:srgbClr val="213E9A"/>
              </a:buClr>
              <a:defRPr sz="2400"/>
            </a:lvl1pPr>
            <a:lvl2pPr>
              <a:buClr>
                <a:srgbClr val="213E9A"/>
              </a:buClr>
              <a:defRPr sz="2000"/>
            </a:lvl2pPr>
            <a:lvl3pPr>
              <a:buClr>
                <a:srgbClr val="213E9A"/>
              </a:buClr>
              <a:defRPr sz="1800"/>
            </a:lvl3pPr>
            <a:lvl4pPr>
              <a:buClr>
                <a:srgbClr val="213E9A"/>
              </a:buClr>
              <a:defRPr sz="1600"/>
            </a:lvl4pPr>
            <a:lvl5pPr>
              <a:buClr>
                <a:srgbClr val="213E9A"/>
              </a:buClr>
              <a:defRPr sz="15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Logo&#10;&#10;AI-generated content may be incorrect.">
            <a:extLst>
              <a:ext uri="{FF2B5EF4-FFF2-40B4-BE49-F238E27FC236}">
                <a16:creationId xmlns:a16="http://schemas.microsoft.com/office/drawing/2014/main" id="{4A32A62A-B62C-F6AC-0BAA-67E044C98ABF}"/>
              </a:ext>
            </a:extLst>
          </p:cNvPr>
          <p:cNvPicPr>
            <a:picLocks noChangeAspect="1"/>
          </p:cNvPicPr>
          <p:nvPr userDrawn="1"/>
        </p:nvPicPr>
        <p:blipFill>
          <a:blip r:embed="rId2"/>
          <a:stretch>
            <a:fillRect/>
          </a:stretch>
        </p:blipFill>
        <p:spPr>
          <a:xfrm>
            <a:off x="9204678" y="6019800"/>
            <a:ext cx="2834922" cy="10668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wo Bullet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7EADAE-8594-EC72-DE2A-4885274AA11B}"/>
              </a:ext>
            </a:extLst>
          </p:cNvPr>
          <p:cNvSpPr/>
          <p:nvPr userDrawn="1"/>
        </p:nvSpPr>
        <p:spPr>
          <a:xfrm>
            <a:off x="-30480" y="0"/>
            <a:ext cx="12252960" cy="1139952"/>
          </a:xfrm>
          <a:prstGeom prst="rect">
            <a:avLst/>
          </a:prstGeom>
          <a:solidFill>
            <a:srgbClr val="0E11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Line 2">
            <a:extLst>
              <a:ext uri="{FF2B5EF4-FFF2-40B4-BE49-F238E27FC236}">
                <a16:creationId xmlns:a16="http://schemas.microsoft.com/office/drawing/2014/main" id="{C7E97753-7AE7-61CD-C28E-CC4B727FC36F}"/>
              </a:ext>
            </a:extLst>
          </p:cNvPr>
          <p:cNvSpPr>
            <a:spLocks noChangeShapeType="1"/>
          </p:cNvSpPr>
          <p:nvPr userDrawn="1"/>
        </p:nvSpPr>
        <p:spPr bwMode="auto">
          <a:xfrm>
            <a:off x="-30480" y="1139952"/>
            <a:ext cx="12252960" cy="0"/>
          </a:xfrm>
          <a:prstGeom prst="line">
            <a:avLst/>
          </a:prstGeom>
          <a:noFill/>
          <a:ln w="85725">
            <a:solidFill>
              <a:srgbClr val="213E9A"/>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dirty="0">
              <a:latin typeface="+mn-lt"/>
              <a:ea typeface="+mn-ea"/>
              <a:cs typeface="+mn-cs"/>
            </a:endParaRPr>
          </a:p>
        </p:txBody>
      </p:sp>
      <p:sp>
        <p:nvSpPr>
          <p:cNvPr id="3" name="Content Placeholder 2"/>
          <p:cNvSpPr>
            <a:spLocks noGrp="1"/>
          </p:cNvSpPr>
          <p:nvPr>
            <p:ph sz="half" idx="1"/>
          </p:nvPr>
        </p:nvSpPr>
        <p:spPr>
          <a:xfrm>
            <a:off x="406400" y="1371601"/>
            <a:ext cx="5181600" cy="4754563"/>
          </a:xfrm>
          <a:prstGeom prst="rect">
            <a:avLst/>
          </a:prstGeom>
        </p:spPr>
        <p:txBody>
          <a:bodyPr lIns="0" tIns="0" rIns="0" bIns="0"/>
          <a:lstStyle>
            <a:lvl1pPr marL="287338" marR="0" indent="-287338" algn="l" defTabSz="457200" rtl="0" eaLnBrk="1" fontAlgn="auto" latinLnBrk="0" hangingPunct="1">
              <a:lnSpc>
                <a:spcPct val="100000"/>
              </a:lnSpc>
              <a:spcBef>
                <a:spcPts val="0"/>
              </a:spcBef>
              <a:spcAft>
                <a:spcPts val="1200"/>
              </a:spcAft>
              <a:buClr>
                <a:schemeClr val="accent1"/>
              </a:buClr>
              <a:buSzTx/>
              <a:buFont typeface="Arial"/>
              <a:buChar char="•"/>
              <a:tabLst/>
              <a:defRPr sz="2600"/>
            </a:lvl1pPr>
            <a:lvl2pPr marL="576263" marR="0" indent="-288925" algn="l" defTabSz="457200" rtl="0" eaLnBrk="1" fontAlgn="auto" latinLnBrk="0" hangingPunct="1">
              <a:lnSpc>
                <a:spcPct val="100000"/>
              </a:lnSpc>
              <a:spcBef>
                <a:spcPts val="0"/>
              </a:spcBef>
              <a:spcAft>
                <a:spcPts val="1200"/>
              </a:spcAft>
              <a:buClr>
                <a:schemeClr val="accent1"/>
              </a:buClr>
              <a:buSzTx/>
              <a:buFont typeface="Arial"/>
              <a:buChar char="•"/>
              <a:tabLst/>
              <a:defRPr sz="2300"/>
            </a:lvl2pPr>
            <a:lvl3pPr marL="804863" marR="0" indent="-228600" algn="l" defTabSz="457200" rtl="0" eaLnBrk="1" fontAlgn="auto" latinLnBrk="0" hangingPunct="1">
              <a:lnSpc>
                <a:spcPct val="100000"/>
              </a:lnSpc>
              <a:spcBef>
                <a:spcPts val="0"/>
              </a:spcBef>
              <a:spcAft>
                <a:spcPts val="1200"/>
              </a:spcAft>
              <a:buClr>
                <a:schemeClr val="accent1"/>
              </a:buClr>
              <a:buSzTx/>
              <a:buFont typeface="Arial"/>
              <a:buChar char="•"/>
              <a:tabLst/>
              <a:defRPr sz="2000"/>
            </a:lvl3pPr>
            <a:lvl4pPr marL="1033463" marR="0" indent="-228600" algn="l" defTabSz="457200" rtl="0" eaLnBrk="1" fontAlgn="auto" latinLnBrk="0" hangingPunct="1">
              <a:lnSpc>
                <a:spcPct val="100000"/>
              </a:lnSpc>
              <a:spcBef>
                <a:spcPts val="0"/>
              </a:spcBef>
              <a:spcAft>
                <a:spcPts val="1200"/>
              </a:spcAft>
              <a:buClr>
                <a:schemeClr val="accent1"/>
              </a:buClr>
              <a:buSzTx/>
              <a:buFont typeface="Arial"/>
              <a:buChar char="•"/>
              <a:tabLst/>
              <a:defRPr sz="1800"/>
            </a:lvl4pPr>
            <a:lvl5pPr marL="1262063" marR="0" indent="-228600" algn="l" defTabSz="457200" rtl="0" eaLnBrk="1" fontAlgn="auto" latinLnBrk="0" hangingPunct="1">
              <a:lnSpc>
                <a:spcPct val="100000"/>
              </a:lnSpc>
              <a:spcBef>
                <a:spcPts val="0"/>
              </a:spcBef>
              <a:spcAft>
                <a:spcPts val="1200"/>
              </a:spcAft>
              <a:buClr>
                <a:schemeClr val="accent1"/>
              </a:buClr>
              <a:buSzTx/>
              <a:buFont typeface="Arial"/>
              <a:buChar char="•"/>
              <a:tabLst/>
              <a:defRPr sz="1800"/>
            </a:lvl5pPr>
            <a:lvl6pPr>
              <a:defRPr sz="1800"/>
            </a:lvl6pPr>
            <a:lvl7pPr>
              <a:defRPr sz="1800"/>
            </a:lvl7pPr>
            <a:lvl8pPr>
              <a:defRPr sz="1800"/>
            </a:lvl8pPr>
            <a:lvl9pPr>
              <a:defRPr sz="1800"/>
            </a:lvl9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9" name="Content Placeholder 2"/>
          <p:cNvSpPr>
            <a:spLocks noGrp="1"/>
          </p:cNvSpPr>
          <p:nvPr>
            <p:ph sz="half" idx="12"/>
          </p:nvPr>
        </p:nvSpPr>
        <p:spPr>
          <a:xfrm>
            <a:off x="6604000" y="1371601"/>
            <a:ext cx="5181600" cy="4754563"/>
          </a:xfrm>
          <a:prstGeom prst="rect">
            <a:avLst/>
          </a:prstGeom>
        </p:spPr>
        <p:txBody>
          <a:bodyPr lIns="0" tIns="0" rIns="0" bIns="0"/>
          <a:lstStyle>
            <a:lvl1pPr marL="287338" marR="0" indent="-287338" algn="l" defTabSz="457200" rtl="0" eaLnBrk="1" fontAlgn="auto" latinLnBrk="0" hangingPunct="1">
              <a:lnSpc>
                <a:spcPct val="100000"/>
              </a:lnSpc>
              <a:spcBef>
                <a:spcPts val="0"/>
              </a:spcBef>
              <a:spcAft>
                <a:spcPts val="1200"/>
              </a:spcAft>
              <a:buClr>
                <a:schemeClr val="accent1"/>
              </a:buClr>
              <a:buSzTx/>
              <a:buFont typeface="Arial"/>
              <a:buChar char="•"/>
              <a:tabLst/>
              <a:defRPr sz="2600"/>
            </a:lvl1pPr>
            <a:lvl2pPr marL="576263" marR="0" indent="-288925" algn="l" defTabSz="457200" rtl="0" eaLnBrk="1" fontAlgn="auto" latinLnBrk="0" hangingPunct="1">
              <a:lnSpc>
                <a:spcPct val="100000"/>
              </a:lnSpc>
              <a:spcBef>
                <a:spcPts val="0"/>
              </a:spcBef>
              <a:spcAft>
                <a:spcPts val="1200"/>
              </a:spcAft>
              <a:buClr>
                <a:schemeClr val="accent1"/>
              </a:buClr>
              <a:buSzTx/>
              <a:buFont typeface="Arial"/>
              <a:buChar char="•"/>
              <a:tabLst/>
              <a:defRPr sz="2300"/>
            </a:lvl2pPr>
            <a:lvl3pPr marL="804863" marR="0" indent="-228600" algn="l" defTabSz="457200" rtl="0" eaLnBrk="1" fontAlgn="auto" latinLnBrk="0" hangingPunct="1">
              <a:lnSpc>
                <a:spcPct val="100000"/>
              </a:lnSpc>
              <a:spcBef>
                <a:spcPts val="0"/>
              </a:spcBef>
              <a:spcAft>
                <a:spcPts val="1200"/>
              </a:spcAft>
              <a:buClr>
                <a:schemeClr val="accent1"/>
              </a:buClr>
              <a:buSzTx/>
              <a:buFont typeface="Arial"/>
              <a:buChar char="•"/>
              <a:tabLst/>
              <a:defRPr sz="2000"/>
            </a:lvl3pPr>
            <a:lvl4pPr marL="1033463" marR="0" indent="-228600" algn="l" defTabSz="457200" rtl="0" eaLnBrk="1" fontAlgn="auto" latinLnBrk="0" hangingPunct="1">
              <a:lnSpc>
                <a:spcPct val="100000"/>
              </a:lnSpc>
              <a:spcBef>
                <a:spcPts val="0"/>
              </a:spcBef>
              <a:spcAft>
                <a:spcPts val="1200"/>
              </a:spcAft>
              <a:buClr>
                <a:schemeClr val="accent1"/>
              </a:buClr>
              <a:buSzTx/>
              <a:buFont typeface="Arial"/>
              <a:buChar char="•"/>
              <a:tabLst/>
              <a:defRPr sz="1800"/>
            </a:lvl4pPr>
            <a:lvl5pPr marL="1262063" marR="0" indent="-228600" algn="l" defTabSz="457200" rtl="0" eaLnBrk="1" fontAlgn="auto" latinLnBrk="0" hangingPunct="1">
              <a:lnSpc>
                <a:spcPct val="100000"/>
              </a:lnSpc>
              <a:spcBef>
                <a:spcPts val="0"/>
              </a:spcBef>
              <a:spcAft>
                <a:spcPts val="1200"/>
              </a:spcAft>
              <a:buClr>
                <a:schemeClr val="accent1"/>
              </a:buClr>
              <a:buSzTx/>
              <a:buFont typeface="Arial"/>
              <a:buChar char="•"/>
              <a:tabLst/>
              <a:defRPr sz="1800"/>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6" name="Line 2">
            <a:extLst>
              <a:ext uri="{FF2B5EF4-FFF2-40B4-BE49-F238E27FC236}">
                <a16:creationId xmlns:a16="http://schemas.microsoft.com/office/drawing/2014/main" id="{ADD3603B-CE0D-5A82-2851-F47C38B2B77D}"/>
              </a:ext>
            </a:extLst>
          </p:cNvPr>
          <p:cNvSpPr>
            <a:spLocks noChangeShapeType="1"/>
          </p:cNvSpPr>
          <p:nvPr userDrawn="1"/>
        </p:nvSpPr>
        <p:spPr bwMode="auto">
          <a:xfrm flipV="1">
            <a:off x="-30480" y="6248400"/>
            <a:ext cx="12252960" cy="1"/>
          </a:xfrm>
          <a:prstGeom prst="line">
            <a:avLst/>
          </a:prstGeom>
          <a:noFill/>
          <a:ln w="12700">
            <a:solidFill>
              <a:srgbClr val="595959"/>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dirty="0">
              <a:latin typeface="+mn-lt"/>
              <a:ea typeface="+mn-ea"/>
              <a:cs typeface="+mn-cs"/>
            </a:endParaRPr>
          </a:p>
        </p:txBody>
      </p:sp>
      <p:pic>
        <p:nvPicPr>
          <p:cNvPr id="14" name="Picture 13" descr="Logo&#10;&#10;AI-generated content may be incorrect.">
            <a:extLst>
              <a:ext uri="{FF2B5EF4-FFF2-40B4-BE49-F238E27FC236}">
                <a16:creationId xmlns:a16="http://schemas.microsoft.com/office/drawing/2014/main" id="{84D093E5-8B0D-CA3E-E3BB-99AD8422F1EF}"/>
              </a:ext>
            </a:extLst>
          </p:cNvPr>
          <p:cNvPicPr>
            <a:picLocks noChangeAspect="1"/>
          </p:cNvPicPr>
          <p:nvPr userDrawn="1"/>
        </p:nvPicPr>
        <p:blipFill>
          <a:blip r:embed="rId2"/>
          <a:stretch>
            <a:fillRect/>
          </a:stretch>
        </p:blipFill>
        <p:spPr>
          <a:xfrm>
            <a:off x="9204678" y="6019800"/>
            <a:ext cx="2834922" cy="1066800"/>
          </a:xfrm>
          <a:prstGeom prst="rect">
            <a:avLst/>
          </a:prstGeom>
        </p:spPr>
      </p:pic>
      <p:sp>
        <p:nvSpPr>
          <p:cNvPr id="15" name="Title 1">
            <a:extLst>
              <a:ext uri="{FF2B5EF4-FFF2-40B4-BE49-F238E27FC236}">
                <a16:creationId xmlns:a16="http://schemas.microsoft.com/office/drawing/2014/main" id="{0C99B006-F632-9E65-CB2A-F169604EB6D8}"/>
              </a:ext>
            </a:extLst>
          </p:cNvPr>
          <p:cNvSpPr>
            <a:spLocks noGrp="1"/>
          </p:cNvSpPr>
          <p:nvPr>
            <p:ph type="title"/>
          </p:nvPr>
        </p:nvSpPr>
        <p:spPr>
          <a:xfrm>
            <a:off x="406400" y="378378"/>
            <a:ext cx="8705513" cy="685800"/>
          </a:xfrm>
          <a:prstGeom prst="rect">
            <a:avLst/>
          </a:prstGeom>
        </p:spPr>
        <p:txBody>
          <a:bodyPr lIns="0" tIns="0" rIns="0" bIns="0"/>
          <a:lstStyle>
            <a:lvl1pPr algn="l">
              <a:defRPr sz="3200" b="1" i="1">
                <a:solidFill>
                  <a:srgbClr val="FFFFFF"/>
                </a:solidFill>
              </a:defRPr>
            </a:lvl1pPr>
          </a:lstStyle>
          <a:p>
            <a:r>
              <a:rPr lang="en-US" dirty="0"/>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685803"/>
            <a:ext cx="10515600" cy="1004887"/>
          </a:xfrm>
          <a:prstGeom prst="rect">
            <a:avLst/>
          </a:prstGeom>
        </p:spPr>
        <p:txBody>
          <a:bodyPr/>
          <a:lstStyle>
            <a:lvl1pPr>
              <a:defRPr b="1" i="1">
                <a:solidFill>
                  <a:srgbClr val="213E9A"/>
                </a:solidFill>
                <a:latin typeface="STIX Two Text" pitchFamily="2" charset="0"/>
              </a:defRPr>
            </a:lvl1pPr>
          </a:lstStyle>
          <a:p>
            <a:r>
              <a:rPr lang="en-US" dirty="0"/>
              <a:t>Click to edit Master title style</a:t>
            </a:r>
          </a:p>
        </p:txBody>
      </p:sp>
      <p:pic>
        <p:nvPicPr>
          <p:cNvPr id="7" name="Picture 6">
            <a:extLst>
              <a:ext uri="{FF2B5EF4-FFF2-40B4-BE49-F238E27FC236}">
                <a16:creationId xmlns:a16="http://schemas.microsoft.com/office/drawing/2014/main" id="{CB5CFAD7-C818-4EF3-96A7-ADFC67176962}"/>
              </a:ext>
            </a:extLst>
          </p:cNvPr>
          <p:cNvPicPr>
            <a:picLocks noChangeAspect="1"/>
          </p:cNvPicPr>
          <p:nvPr userDrawn="1"/>
        </p:nvPicPr>
        <p:blipFill>
          <a:blip r:embed="rId2"/>
          <a:srcRect/>
          <a:stretch/>
        </p:blipFill>
        <p:spPr>
          <a:xfrm>
            <a:off x="9220200" y="6019800"/>
            <a:ext cx="2834922" cy="1066799"/>
          </a:xfrm>
          <a:prstGeom prst="rect">
            <a:avLst/>
          </a:prstGeom>
        </p:spPr>
      </p:pic>
      <p:sp>
        <p:nvSpPr>
          <p:cNvPr id="5" name="Line 2">
            <a:extLst>
              <a:ext uri="{FF2B5EF4-FFF2-40B4-BE49-F238E27FC236}">
                <a16:creationId xmlns:a16="http://schemas.microsoft.com/office/drawing/2014/main" id="{16C30DFB-D6A0-6EC3-CE96-283AB94DBF35}"/>
              </a:ext>
            </a:extLst>
          </p:cNvPr>
          <p:cNvSpPr>
            <a:spLocks noChangeShapeType="1"/>
          </p:cNvSpPr>
          <p:nvPr userDrawn="1"/>
        </p:nvSpPr>
        <p:spPr bwMode="auto">
          <a:xfrm flipV="1">
            <a:off x="-30480" y="6248400"/>
            <a:ext cx="12252960" cy="1"/>
          </a:xfrm>
          <a:prstGeom prst="line">
            <a:avLst/>
          </a:prstGeom>
          <a:noFill/>
          <a:ln w="12700">
            <a:solidFill>
              <a:srgbClr val="595959"/>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dirty="0">
              <a:latin typeface="+mn-lt"/>
              <a:ea typeface="+mn-ea"/>
              <a:cs typeface="+mn-cs"/>
            </a:endParaRPr>
          </a:p>
        </p:txBody>
      </p:sp>
    </p:spTree>
    <p:extLst>
      <p:ext uri="{BB962C8B-B14F-4D97-AF65-F5344CB8AC3E}">
        <p14:creationId xmlns:p14="http://schemas.microsoft.com/office/powerpoint/2010/main" val="13234422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4500" b="1" i="1">
                <a:solidFill>
                  <a:srgbClr val="213E9A"/>
                </a:solidFill>
                <a:latin typeface="STIX Two Text" pitchFamily="2"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1800">
                <a:solidFill>
                  <a:srgbClr val="293340"/>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8" name="Picture 7">
            <a:extLst>
              <a:ext uri="{FF2B5EF4-FFF2-40B4-BE49-F238E27FC236}">
                <a16:creationId xmlns:a16="http://schemas.microsoft.com/office/drawing/2014/main" id="{9BB84424-0633-27DC-4907-DE6BFA015955}"/>
              </a:ext>
            </a:extLst>
          </p:cNvPr>
          <p:cNvPicPr>
            <a:picLocks noChangeAspect="1"/>
          </p:cNvPicPr>
          <p:nvPr userDrawn="1"/>
        </p:nvPicPr>
        <p:blipFill>
          <a:blip r:embed="rId2"/>
          <a:srcRect/>
          <a:stretch/>
        </p:blipFill>
        <p:spPr>
          <a:xfrm>
            <a:off x="9220200" y="6019800"/>
            <a:ext cx="2834922" cy="1066799"/>
          </a:xfrm>
          <a:prstGeom prst="rect">
            <a:avLst/>
          </a:prstGeom>
        </p:spPr>
      </p:pic>
      <p:sp>
        <p:nvSpPr>
          <p:cNvPr id="4" name="Line 2">
            <a:extLst>
              <a:ext uri="{FF2B5EF4-FFF2-40B4-BE49-F238E27FC236}">
                <a16:creationId xmlns:a16="http://schemas.microsoft.com/office/drawing/2014/main" id="{E5EC7BA6-D672-B8C9-9175-950211E07275}"/>
              </a:ext>
            </a:extLst>
          </p:cNvPr>
          <p:cNvSpPr>
            <a:spLocks noChangeShapeType="1"/>
          </p:cNvSpPr>
          <p:nvPr userDrawn="1"/>
        </p:nvSpPr>
        <p:spPr bwMode="auto">
          <a:xfrm flipV="1">
            <a:off x="-30480" y="6248400"/>
            <a:ext cx="12252960" cy="1"/>
          </a:xfrm>
          <a:prstGeom prst="line">
            <a:avLst/>
          </a:prstGeom>
          <a:noFill/>
          <a:ln w="12700">
            <a:solidFill>
              <a:srgbClr val="595959"/>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dirty="0">
              <a:latin typeface="+mn-lt"/>
              <a:ea typeface="+mn-ea"/>
              <a:cs typeface="+mn-cs"/>
            </a:endParaRPr>
          </a:p>
        </p:txBody>
      </p:sp>
    </p:spTree>
    <p:extLst>
      <p:ext uri="{BB962C8B-B14F-4D97-AF65-F5344CB8AC3E}">
        <p14:creationId xmlns:p14="http://schemas.microsoft.com/office/powerpoint/2010/main" val="644176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931AE54-B5A4-3758-D0DB-69AFAAD6AB75}"/>
              </a:ext>
            </a:extLst>
          </p:cNvPr>
          <p:cNvSpPr/>
          <p:nvPr userDrawn="1"/>
        </p:nvSpPr>
        <p:spPr>
          <a:xfrm>
            <a:off x="0" y="0"/>
            <a:ext cx="12192000" cy="6858000"/>
          </a:xfrm>
          <a:prstGeom prst="rect">
            <a:avLst/>
          </a:prstGeom>
          <a:solidFill>
            <a:srgbClr val="0E113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Line 2">
            <a:extLst>
              <a:ext uri="{FF2B5EF4-FFF2-40B4-BE49-F238E27FC236}">
                <a16:creationId xmlns:a16="http://schemas.microsoft.com/office/drawing/2014/main" id="{AAB36105-C5D0-246E-1CE9-223BB52DAB62}"/>
              </a:ext>
            </a:extLst>
          </p:cNvPr>
          <p:cNvSpPr>
            <a:spLocks noChangeAspect="1" noChangeShapeType="1"/>
          </p:cNvSpPr>
          <p:nvPr userDrawn="1"/>
        </p:nvSpPr>
        <p:spPr bwMode="auto">
          <a:xfrm>
            <a:off x="-38100" y="5715001"/>
            <a:ext cx="12268200" cy="0"/>
          </a:xfrm>
          <a:prstGeom prst="line">
            <a:avLst/>
          </a:prstGeom>
          <a:noFill/>
          <a:ln w="12700">
            <a:solidFill>
              <a:schemeClr val="bg1"/>
            </a:solidFill>
            <a:prstDash val="solid"/>
            <a:round/>
            <a:headEnd type="none" w="med" len="med"/>
            <a:tailEnd type="none" w="med" len="med"/>
          </a:ln>
        </p:spPr>
        <p:txBody>
          <a:bodyPr>
            <a:prstTxWarp prst="textNoShape">
              <a:avLst/>
            </a:prstTxWarp>
          </a:bodyPr>
          <a:lstStyle/>
          <a:p>
            <a:pPr fontAlgn="auto">
              <a:spcBef>
                <a:spcPts val="0"/>
              </a:spcBef>
              <a:spcAft>
                <a:spcPts val="0"/>
              </a:spcAft>
              <a:defRPr/>
            </a:pPr>
            <a:endParaRPr lang="en-US" dirty="0">
              <a:latin typeface="+mn-lt"/>
              <a:ea typeface="+mn-ea"/>
              <a:cs typeface="+mn-cs"/>
            </a:endParaRPr>
          </a:p>
        </p:txBody>
      </p:sp>
      <p:pic>
        <p:nvPicPr>
          <p:cNvPr id="2" name="Picture 1" descr="Text&#10;&#10;AI-generated content may be incorrect.">
            <a:extLst>
              <a:ext uri="{FF2B5EF4-FFF2-40B4-BE49-F238E27FC236}">
                <a16:creationId xmlns:a16="http://schemas.microsoft.com/office/drawing/2014/main" id="{B8BBB60C-10C0-3540-4CD4-A2A1937DFB7F}"/>
              </a:ext>
            </a:extLst>
          </p:cNvPr>
          <p:cNvPicPr>
            <a:picLocks noChangeAspect="1"/>
          </p:cNvPicPr>
          <p:nvPr userDrawn="1"/>
        </p:nvPicPr>
        <p:blipFill>
          <a:blip r:embed="rId2"/>
          <a:stretch>
            <a:fillRect/>
          </a:stretch>
        </p:blipFill>
        <p:spPr>
          <a:xfrm>
            <a:off x="2147989" y="1753075"/>
            <a:ext cx="7896022" cy="2971325"/>
          </a:xfrm>
          <a:prstGeom prst="rect">
            <a:avLst/>
          </a:prstGeom>
        </p:spPr>
      </p:pic>
    </p:spTree>
    <p:extLst>
      <p:ext uri="{BB962C8B-B14F-4D97-AF65-F5344CB8AC3E}">
        <p14:creationId xmlns:p14="http://schemas.microsoft.com/office/powerpoint/2010/main" val="19393568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p:cNvSpPr/>
          <p:nvPr/>
        </p:nvSpPr>
        <p:spPr>
          <a:xfrm>
            <a:off x="0" y="6477000"/>
            <a:ext cx="12192000" cy="381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Slide Number Placeholder 5"/>
          <p:cNvSpPr>
            <a:spLocks noGrp="1"/>
          </p:cNvSpPr>
          <p:nvPr>
            <p:ph type="sldNum" sz="quarter" idx="4"/>
          </p:nvPr>
        </p:nvSpPr>
        <p:spPr>
          <a:xfrm>
            <a:off x="8737600" y="6477001"/>
            <a:ext cx="3048000" cy="244475"/>
          </a:xfrm>
          <a:prstGeom prst="rect">
            <a:avLst/>
          </a:prstGeom>
        </p:spPr>
        <p:txBody>
          <a:bodyPr lIns="0" tIns="0" rIns="0" bIns="0" anchor="b"/>
          <a:lstStyle>
            <a:lvl1pPr algn="r" fontAlgn="auto">
              <a:spcBef>
                <a:spcPts val="0"/>
              </a:spcBef>
              <a:spcAft>
                <a:spcPts val="0"/>
              </a:spcAft>
              <a:defRPr sz="900" smtClean="0">
                <a:solidFill>
                  <a:schemeClr val="bg1">
                    <a:lumMod val="75000"/>
                  </a:schemeClr>
                </a:solidFill>
                <a:latin typeface="+mn-lt"/>
                <a:ea typeface="+mn-ea"/>
                <a:cs typeface="+mn-cs"/>
              </a:defRPr>
            </a:lvl1pPr>
          </a:lstStyle>
          <a:p>
            <a:pPr>
              <a:defRPr/>
            </a:pPr>
            <a:fld id="{300230B3-7374-E847-8B17-66836C494C76}"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728" r:id="rId1"/>
    <p:sldLayoutId id="2147483705" r:id="rId2"/>
    <p:sldLayoutId id="2147483715" r:id="rId3"/>
    <p:sldLayoutId id="2147483727" r:id="rId4"/>
    <p:sldLayoutId id="2147483731" r:id="rId5"/>
    <p:sldLayoutId id="2147483732" r:id="rId6"/>
  </p:sldLayoutIdLst>
  <p:hf hdr="0" ftr="0" dt="0"/>
  <p:txStyles>
    <p:titleStyle>
      <a:lvl1pPr algn="l" defTabSz="457200" rtl="0" eaLnBrk="1" fontAlgn="base" hangingPunct="1">
        <a:spcBef>
          <a:spcPct val="0"/>
        </a:spcBef>
        <a:spcAft>
          <a:spcPct val="0"/>
        </a:spcAft>
        <a:defRPr sz="4000" kern="1200">
          <a:solidFill>
            <a:schemeClr val="accent1"/>
          </a:solidFill>
          <a:latin typeface="+mj-lt"/>
          <a:ea typeface="ヒラギノ角ゴ Pro W3" charset="-128"/>
          <a:cs typeface="ヒラギノ角ゴ Pro W3" charset="-128"/>
        </a:defRPr>
      </a:lvl1pPr>
      <a:lvl2pPr algn="l" defTabSz="457200" rtl="0" eaLnBrk="1" fontAlgn="base" hangingPunct="1">
        <a:spcBef>
          <a:spcPct val="0"/>
        </a:spcBef>
        <a:spcAft>
          <a:spcPct val="0"/>
        </a:spcAft>
        <a:defRPr sz="4000">
          <a:solidFill>
            <a:schemeClr val="accent1"/>
          </a:solidFill>
          <a:latin typeface="Arial" charset="0"/>
          <a:ea typeface="ヒラギノ角ゴ Pro W3" charset="-128"/>
          <a:cs typeface="ヒラギノ角ゴ Pro W3" charset="-128"/>
        </a:defRPr>
      </a:lvl2pPr>
      <a:lvl3pPr algn="l" defTabSz="457200" rtl="0" eaLnBrk="1" fontAlgn="base" hangingPunct="1">
        <a:spcBef>
          <a:spcPct val="0"/>
        </a:spcBef>
        <a:spcAft>
          <a:spcPct val="0"/>
        </a:spcAft>
        <a:defRPr sz="4000">
          <a:solidFill>
            <a:schemeClr val="accent1"/>
          </a:solidFill>
          <a:latin typeface="Arial" charset="0"/>
          <a:ea typeface="ヒラギノ角ゴ Pro W3" charset="-128"/>
          <a:cs typeface="ヒラギノ角ゴ Pro W3" charset="-128"/>
        </a:defRPr>
      </a:lvl3pPr>
      <a:lvl4pPr algn="l" defTabSz="457200" rtl="0" eaLnBrk="1" fontAlgn="base" hangingPunct="1">
        <a:spcBef>
          <a:spcPct val="0"/>
        </a:spcBef>
        <a:spcAft>
          <a:spcPct val="0"/>
        </a:spcAft>
        <a:defRPr sz="4000">
          <a:solidFill>
            <a:schemeClr val="accent1"/>
          </a:solidFill>
          <a:latin typeface="Arial" charset="0"/>
          <a:ea typeface="ヒラギノ角ゴ Pro W3" charset="-128"/>
          <a:cs typeface="ヒラギノ角ゴ Pro W3" charset="-128"/>
        </a:defRPr>
      </a:lvl4pPr>
      <a:lvl5pPr algn="l" defTabSz="457200" rtl="0" eaLnBrk="1" fontAlgn="base" hangingPunct="1">
        <a:spcBef>
          <a:spcPct val="0"/>
        </a:spcBef>
        <a:spcAft>
          <a:spcPct val="0"/>
        </a:spcAft>
        <a:defRPr sz="4000">
          <a:solidFill>
            <a:schemeClr val="accent1"/>
          </a:solidFill>
          <a:latin typeface="Arial" charset="0"/>
          <a:ea typeface="ヒラギノ角ゴ Pro W3" charset="-128"/>
          <a:cs typeface="ヒラギノ角ゴ Pro W3" charset="-128"/>
        </a:defRPr>
      </a:lvl5pPr>
      <a:lvl6pPr marL="457200" algn="l" defTabSz="457200" rtl="0" eaLnBrk="1" fontAlgn="base" hangingPunct="1">
        <a:spcBef>
          <a:spcPct val="0"/>
        </a:spcBef>
        <a:spcAft>
          <a:spcPct val="0"/>
        </a:spcAft>
        <a:defRPr sz="4000">
          <a:solidFill>
            <a:schemeClr val="accent1"/>
          </a:solidFill>
          <a:latin typeface="Arial" charset="0"/>
          <a:ea typeface="ヒラギノ角ゴ Pro W3" charset="-128"/>
          <a:cs typeface="ヒラギノ角ゴ Pro W3" charset="-128"/>
        </a:defRPr>
      </a:lvl6pPr>
      <a:lvl7pPr marL="914400" algn="l" defTabSz="457200" rtl="0" eaLnBrk="1" fontAlgn="base" hangingPunct="1">
        <a:spcBef>
          <a:spcPct val="0"/>
        </a:spcBef>
        <a:spcAft>
          <a:spcPct val="0"/>
        </a:spcAft>
        <a:defRPr sz="4000">
          <a:solidFill>
            <a:schemeClr val="accent1"/>
          </a:solidFill>
          <a:latin typeface="Arial" charset="0"/>
          <a:ea typeface="ヒラギノ角ゴ Pro W3" charset="-128"/>
          <a:cs typeface="ヒラギノ角ゴ Pro W3" charset="-128"/>
        </a:defRPr>
      </a:lvl7pPr>
      <a:lvl8pPr marL="1371600" algn="l" defTabSz="457200" rtl="0" eaLnBrk="1" fontAlgn="base" hangingPunct="1">
        <a:spcBef>
          <a:spcPct val="0"/>
        </a:spcBef>
        <a:spcAft>
          <a:spcPct val="0"/>
        </a:spcAft>
        <a:defRPr sz="4000">
          <a:solidFill>
            <a:schemeClr val="accent1"/>
          </a:solidFill>
          <a:latin typeface="Arial" charset="0"/>
          <a:ea typeface="ヒラギノ角ゴ Pro W3" charset="-128"/>
          <a:cs typeface="ヒラギノ角ゴ Pro W3" charset="-128"/>
        </a:defRPr>
      </a:lvl8pPr>
      <a:lvl9pPr marL="1828800" algn="l" defTabSz="457200" rtl="0" eaLnBrk="1" fontAlgn="base" hangingPunct="1">
        <a:spcBef>
          <a:spcPct val="0"/>
        </a:spcBef>
        <a:spcAft>
          <a:spcPct val="0"/>
        </a:spcAft>
        <a:defRPr sz="4000">
          <a:solidFill>
            <a:schemeClr val="accent1"/>
          </a:solidFill>
          <a:latin typeface="Arial" charset="0"/>
          <a:ea typeface="ヒラギノ角ゴ Pro W3" charset="-128"/>
          <a:cs typeface="ヒラギノ角ゴ Pro W3" charset="-128"/>
        </a:defRPr>
      </a:lvl9pPr>
    </p:titleStyle>
    <p:bodyStyle>
      <a:lvl1pPr marL="287338" indent="-287338" algn="l" defTabSz="457200" rtl="0" eaLnBrk="1" fontAlgn="base" hangingPunct="1">
        <a:spcBef>
          <a:spcPct val="0"/>
        </a:spcBef>
        <a:spcAft>
          <a:spcPts val="1200"/>
        </a:spcAft>
        <a:buClr>
          <a:schemeClr val="accent1"/>
        </a:buClr>
        <a:buFont typeface="Arial" charset="0"/>
        <a:buChar char="•"/>
        <a:defRPr sz="2600" kern="1200">
          <a:solidFill>
            <a:srgbClr val="595959"/>
          </a:solidFill>
          <a:latin typeface="+mn-lt"/>
          <a:ea typeface="ヒラギノ角ゴ Pro W3" charset="-128"/>
          <a:cs typeface="ヒラギノ角ゴ Pro W3" charset="-128"/>
        </a:defRPr>
      </a:lvl1pPr>
      <a:lvl2pPr marL="576263" indent="-288925" algn="l" defTabSz="457200" rtl="0" eaLnBrk="1" fontAlgn="base" hangingPunct="1">
        <a:spcBef>
          <a:spcPct val="0"/>
        </a:spcBef>
        <a:spcAft>
          <a:spcPts val="1200"/>
        </a:spcAft>
        <a:buClr>
          <a:schemeClr val="accent1"/>
        </a:buClr>
        <a:buFont typeface="Arial"/>
        <a:buChar char="•"/>
        <a:defRPr sz="2400" kern="1200">
          <a:solidFill>
            <a:srgbClr val="595959"/>
          </a:solidFill>
          <a:latin typeface="+mn-lt"/>
          <a:ea typeface="ヒラギノ角ゴ Pro W3" charset="-128"/>
          <a:cs typeface="+mn-cs"/>
        </a:defRPr>
      </a:lvl2pPr>
      <a:lvl3pPr marL="855663" indent="-279400" algn="l" defTabSz="457200" rtl="0" eaLnBrk="1" fontAlgn="base" hangingPunct="1">
        <a:spcBef>
          <a:spcPct val="0"/>
        </a:spcBef>
        <a:spcAft>
          <a:spcPts val="1200"/>
        </a:spcAft>
        <a:buClr>
          <a:schemeClr val="accent1"/>
        </a:buClr>
        <a:buFont typeface="Arial" charset="0"/>
        <a:buChar char="•"/>
        <a:defRPr sz="2300" kern="1200">
          <a:solidFill>
            <a:srgbClr val="595959"/>
          </a:solidFill>
          <a:latin typeface="+mn-lt"/>
          <a:ea typeface="ヒラギノ角ゴ Pro W3" charset="-128"/>
          <a:cs typeface="+mn-cs"/>
        </a:defRPr>
      </a:lvl3pPr>
      <a:lvl4pPr marL="1143000" indent="-287338" algn="l" defTabSz="457200" rtl="0" eaLnBrk="1" fontAlgn="base" hangingPunct="1">
        <a:spcBef>
          <a:spcPct val="0"/>
        </a:spcBef>
        <a:spcAft>
          <a:spcPts val="1200"/>
        </a:spcAft>
        <a:buClr>
          <a:schemeClr val="accent1"/>
        </a:buClr>
        <a:buFont typeface="Arial"/>
        <a:buChar char="•"/>
        <a:defRPr sz="2200" kern="1200">
          <a:solidFill>
            <a:srgbClr val="595959"/>
          </a:solidFill>
          <a:latin typeface="+mn-lt"/>
          <a:ea typeface="ヒラギノ角ゴ Pro W3" charset="-128"/>
          <a:cs typeface="+mn-cs"/>
        </a:defRPr>
      </a:lvl4pPr>
      <a:lvl5pPr marL="1430338" indent="-287338" algn="l" defTabSz="457200" rtl="0" eaLnBrk="1" fontAlgn="base" hangingPunct="1">
        <a:spcBef>
          <a:spcPct val="0"/>
        </a:spcBef>
        <a:spcAft>
          <a:spcPts val="1200"/>
        </a:spcAft>
        <a:buClr>
          <a:schemeClr val="accent1"/>
        </a:buClr>
        <a:buFont typeface="Arial" charset="0"/>
        <a:buChar char="•"/>
        <a:defRPr sz="2100" kern="1200">
          <a:solidFill>
            <a:srgbClr val="595959"/>
          </a:solidFill>
          <a:latin typeface="+mn-lt"/>
          <a:ea typeface="ヒラギノ角ゴ Pro W3"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mailto:david.pugh@nnsa.doe.gov"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54D52-7FFD-32C9-F8D0-4EF04DE2DC94}"/>
              </a:ext>
            </a:extLst>
          </p:cNvPr>
          <p:cNvSpPr>
            <a:spLocks noGrp="1"/>
          </p:cNvSpPr>
          <p:nvPr>
            <p:ph type="ctrTitle"/>
          </p:nvPr>
        </p:nvSpPr>
        <p:spPr/>
        <p:txBody>
          <a:bodyPr/>
          <a:lstStyle/>
          <a:p>
            <a:r>
              <a:rPr lang="en-US" sz="4800" dirty="0"/>
              <a:t>Opening Remarks</a:t>
            </a:r>
          </a:p>
        </p:txBody>
      </p:sp>
      <p:sp>
        <p:nvSpPr>
          <p:cNvPr id="3" name="Subtitle 2">
            <a:extLst>
              <a:ext uri="{FF2B5EF4-FFF2-40B4-BE49-F238E27FC236}">
                <a16:creationId xmlns:a16="http://schemas.microsoft.com/office/drawing/2014/main" id="{F1E3D022-7417-B585-AABB-4EB27AA26696}"/>
              </a:ext>
            </a:extLst>
          </p:cNvPr>
          <p:cNvSpPr>
            <a:spLocks noGrp="1"/>
          </p:cNvSpPr>
          <p:nvPr>
            <p:ph type="subTitle" idx="1"/>
          </p:nvPr>
        </p:nvSpPr>
        <p:spPr/>
        <p:txBody>
          <a:bodyPr/>
          <a:lstStyle/>
          <a:p>
            <a:r>
              <a:rPr lang="en-US" sz="2000" dirty="0"/>
              <a:t>2026 DOELAP Personnel Dosimetry Training	</a:t>
            </a:r>
          </a:p>
          <a:p>
            <a:r>
              <a:rPr lang="en-US" sz="2400" dirty="0"/>
              <a:t>Idaho</a:t>
            </a:r>
            <a:r>
              <a:rPr lang="en-US" sz="2000" dirty="0"/>
              <a:t> Falls, ID</a:t>
            </a:r>
          </a:p>
          <a:p>
            <a:endParaRPr lang="en-US" sz="2000" dirty="0"/>
          </a:p>
          <a:p>
            <a:r>
              <a:rPr lang="en-US" sz="2000" dirty="0"/>
              <a:t>DAVID L. PUGH, CHP, NRRPT</a:t>
            </a:r>
          </a:p>
          <a:p>
            <a:pPr algn="l"/>
            <a:endParaRPr lang="en-US" sz="2000" dirty="0"/>
          </a:p>
          <a:p>
            <a:r>
              <a:rPr lang="en-US" sz="2000" dirty="0"/>
              <a:t>		</a:t>
            </a:r>
          </a:p>
        </p:txBody>
      </p:sp>
    </p:spTree>
    <p:extLst>
      <p:ext uri="{BB962C8B-B14F-4D97-AF65-F5344CB8AC3E}">
        <p14:creationId xmlns:p14="http://schemas.microsoft.com/office/powerpoint/2010/main" val="2129461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7FAB7-A466-1A2B-A2D9-85E7287EC0C7}"/>
              </a:ext>
            </a:extLst>
          </p:cNvPr>
          <p:cNvSpPr>
            <a:spLocks noGrp="1"/>
          </p:cNvSpPr>
          <p:nvPr>
            <p:ph type="title"/>
          </p:nvPr>
        </p:nvSpPr>
        <p:spPr/>
        <p:txBody>
          <a:bodyPr/>
          <a:lstStyle/>
          <a:p>
            <a:r>
              <a:rPr lang="en-US" dirty="0"/>
              <a:t>Opening Remarks</a:t>
            </a:r>
          </a:p>
        </p:txBody>
      </p:sp>
      <p:sp>
        <p:nvSpPr>
          <p:cNvPr id="3" name="Content Placeholder 2">
            <a:extLst>
              <a:ext uri="{FF2B5EF4-FFF2-40B4-BE49-F238E27FC236}">
                <a16:creationId xmlns:a16="http://schemas.microsoft.com/office/drawing/2014/main" id="{D4C54A00-AAA7-5925-98B6-A82768BD1373}"/>
              </a:ext>
            </a:extLst>
          </p:cNvPr>
          <p:cNvSpPr>
            <a:spLocks noGrp="1"/>
          </p:cNvSpPr>
          <p:nvPr>
            <p:ph sz="quarter" idx="12"/>
          </p:nvPr>
        </p:nvSpPr>
        <p:spPr>
          <a:xfrm>
            <a:off x="304800" y="1295400"/>
            <a:ext cx="11379200" cy="4876800"/>
          </a:xfrm>
        </p:spPr>
        <p:txBody>
          <a:bodyPr/>
          <a:lstStyle/>
          <a:p>
            <a:r>
              <a:rPr lang="en-US" sz="3200" dirty="0"/>
              <a:t>The "Big Picture":  </a:t>
            </a:r>
            <a:r>
              <a:rPr lang="en-US" sz="3200" dirty="0">
                <a:solidFill>
                  <a:schemeClr val="tx1"/>
                </a:solidFill>
              </a:rPr>
              <a:t>Environment, Health, Safety and Security (EHSS) Mission</a:t>
            </a:r>
          </a:p>
          <a:p>
            <a:r>
              <a:rPr lang="en-US" sz="3200" dirty="0">
                <a:solidFill>
                  <a:schemeClr val="tx1"/>
                </a:solidFill>
              </a:rPr>
              <a:t>Environmental Compliance and Radiation Protection (EH-11) Mission &amp; Function</a:t>
            </a:r>
          </a:p>
          <a:p>
            <a:r>
              <a:rPr lang="en-US" sz="3200" dirty="0">
                <a:solidFill>
                  <a:schemeClr val="tx1"/>
                </a:solidFill>
              </a:rPr>
              <a:t>The Process:  Department of Energy Laboratory Accreditation Program (DOELAP) Accreditation </a:t>
            </a:r>
            <a:r>
              <a:rPr lang="en-US" sz="3200" dirty="0"/>
              <a:t>Cycle</a:t>
            </a:r>
          </a:p>
          <a:p>
            <a:r>
              <a:rPr lang="en-US" sz="3200" dirty="0"/>
              <a:t>Role of the DOELAP Administrator</a:t>
            </a:r>
          </a:p>
          <a:p>
            <a:r>
              <a:rPr lang="en-US" sz="3200" dirty="0"/>
              <a:t>Key Takeaways &amp; Discussion</a:t>
            </a:r>
          </a:p>
          <a:p>
            <a:endParaRPr lang="en-US" sz="3200" dirty="0"/>
          </a:p>
        </p:txBody>
      </p:sp>
    </p:spTree>
    <p:extLst>
      <p:ext uri="{BB962C8B-B14F-4D97-AF65-F5344CB8AC3E}">
        <p14:creationId xmlns:p14="http://schemas.microsoft.com/office/powerpoint/2010/main" val="3529382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E162CF-F6ED-8336-31CE-A9DABD0D22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85F251-0ABD-EA05-0856-D27F6F4577A3}"/>
              </a:ext>
            </a:extLst>
          </p:cNvPr>
          <p:cNvSpPr>
            <a:spLocks noGrp="1"/>
          </p:cNvSpPr>
          <p:nvPr>
            <p:ph type="title"/>
          </p:nvPr>
        </p:nvSpPr>
        <p:spPr/>
        <p:txBody>
          <a:bodyPr/>
          <a:lstStyle/>
          <a:p>
            <a:r>
              <a:rPr lang="en-US" dirty="0"/>
              <a:t>EHSS Mission</a:t>
            </a:r>
          </a:p>
        </p:txBody>
      </p:sp>
      <p:sp>
        <p:nvSpPr>
          <p:cNvPr id="3" name="Content Placeholder 2">
            <a:extLst>
              <a:ext uri="{FF2B5EF4-FFF2-40B4-BE49-F238E27FC236}">
                <a16:creationId xmlns:a16="http://schemas.microsoft.com/office/drawing/2014/main" id="{2A456DA1-EF6D-1ECA-5DB7-A953A49251CB}"/>
              </a:ext>
            </a:extLst>
          </p:cNvPr>
          <p:cNvSpPr>
            <a:spLocks noGrp="1"/>
          </p:cNvSpPr>
          <p:nvPr>
            <p:ph sz="quarter" idx="12"/>
          </p:nvPr>
        </p:nvSpPr>
        <p:spPr/>
        <p:txBody>
          <a:bodyPr/>
          <a:lstStyle/>
          <a:p>
            <a:r>
              <a:rPr lang="en-US" sz="2800" b="1" dirty="0"/>
              <a:t>Core Mandate:</a:t>
            </a:r>
            <a:r>
              <a:rPr lang="en-US" sz="2800" dirty="0"/>
              <a:t>  Protect DOE’s workers, the public, the environment, and national security assets.</a:t>
            </a:r>
            <a:r>
              <a:rPr lang="en-US" sz="2800" baseline="30000" dirty="0"/>
              <a:t> </a:t>
            </a:r>
          </a:p>
          <a:p>
            <a:r>
              <a:rPr lang="en-US" sz="2800" b="1" dirty="0"/>
              <a:t>How We Do It:</a:t>
            </a:r>
            <a:endParaRPr lang="en-US" sz="2800" dirty="0"/>
          </a:p>
          <a:p>
            <a:pPr lvl="1"/>
            <a:r>
              <a:rPr lang="en-US" sz="2400" dirty="0"/>
              <a:t>Support implementation of effective strategies to accomplish work while protecting workers, the public, the environment, and security.</a:t>
            </a:r>
            <a:r>
              <a:rPr lang="en-US" sz="2400" baseline="30000" dirty="0"/>
              <a:t> </a:t>
            </a:r>
          </a:p>
          <a:p>
            <a:pPr lvl="1"/>
            <a:r>
              <a:rPr lang="en-US" sz="2400" dirty="0"/>
              <a:t>Provide expert assistance and share lessons learned across the complex.</a:t>
            </a:r>
            <a:r>
              <a:rPr lang="en-US" sz="2400" baseline="30000" dirty="0"/>
              <a:t> </a:t>
            </a:r>
          </a:p>
          <a:p>
            <a:pPr lvl="1"/>
            <a:r>
              <a:rPr lang="en-US" sz="2400" dirty="0"/>
              <a:t>Promote a strong safety culture where safe performance is deeply held by all.</a:t>
            </a:r>
          </a:p>
          <a:p>
            <a:r>
              <a:rPr lang="en-US" sz="2800" b="1" dirty="0"/>
              <a:t>EHSS is the Department's "environment, health, safety and security advocate."</a:t>
            </a:r>
            <a:endParaRPr lang="en-US" sz="2800" dirty="0"/>
          </a:p>
          <a:p>
            <a:endParaRPr lang="en-US" sz="2800" dirty="0"/>
          </a:p>
        </p:txBody>
      </p:sp>
    </p:spTree>
    <p:extLst>
      <p:ext uri="{BB962C8B-B14F-4D97-AF65-F5344CB8AC3E}">
        <p14:creationId xmlns:p14="http://schemas.microsoft.com/office/powerpoint/2010/main" val="1598204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A6176-0D01-8BEA-EA01-385769896F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39B825-5C54-4C34-86F6-70EA717CE113}"/>
              </a:ext>
            </a:extLst>
          </p:cNvPr>
          <p:cNvSpPr>
            <a:spLocks noGrp="1"/>
          </p:cNvSpPr>
          <p:nvPr>
            <p:ph type="title"/>
          </p:nvPr>
        </p:nvSpPr>
        <p:spPr/>
        <p:txBody>
          <a:bodyPr/>
          <a:lstStyle/>
          <a:p>
            <a:r>
              <a:rPr lang="en-US" dirty="0"/>
              <a:t>EHSS Organization Chart</a:t>
            </a:r>
          </a:p>
        </p:txBody>
      </p:sp>
      <p:pic>
        <p:nvPicPr>
          <p:cNvPr id="6" name="Content Placeholder 5" descr="org_chart_crop2.png">
            <a:extLst>
              <a:ext uri="{FF2B5EF4-FFF2-40B4-BE49-F238E27FC236}">
                <a16:creationId xmlns:a16="http://schemas.microsoft.com/office/drawing/2014/main" id="{8FE01081-12D5-8BB7-A3FE-4AB700A2FAD9}"/>
              </a:ext>
            </a:extLst>
          </p:cNvPr>
          <p:cNvPicPr>
            <a:picLocks noGrp="1" noChangeAspect="1"/>
          </p:cNvPicPr>
          <p:nvPr>
            <p:ph sz="quarter" idx="12"/>
          </p:nvPr>
        </p:nvPicPr>
        <p:blipFill>
          <a:blip r:embed="rId2"/>
          <a:stretch>
            <a:fillRect/>
          </a:stretch>
        </p:blipFill>
        <p:spPr>
          <a:xfrm>
            <a:off x="838200" y="1402078"/>
            <a:ext cx="10820400" cy="4849143"/>
          </a:xfrm>
          <a:prstGeom prst="rect">
            <a:avLst/>
          </a:prstGeom>
        </p:spPr>
      </p:pic>
    </p:spTree>
    <p:extLst>
      <p:ext uri="{BB962C8B-B14F-4D97-AF65-F5344CB8AC3E}">
        <p14:creationId xmlns:p14="http://schemas.microsoft.com/office/powerpoint/2010/main" val="23729908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F5FA5-A323-A821-11EE-82FD8FC08CEE}"/>
              </a:ext>
            </a:extLst>
          </p:cNvPr>
          <p:cNvSpPr>
            <a:spLocks noGrp="1"/>
          </p:cNvSpPr>
          <p:nvPr>
            <p:ph type="title"/>
          </p:nvPr>
        </p:nvSpPr>
        <p:spPr/>
        <p:txBody>
          <a:bodyPr/>
          <a:lstStyle/>
          <a:p>
            <a:r>
              <a:rPr lang="en-US" dirty="0"/>
              <a:t>EH-11</a:t>
            </a:r>
          </a:p>
        </p:txBody>
      </p:sp>
      <p:sp>
        <p:nvSpPr>
          <p:cNvPr id="3" name="Content Placeholder 2">
            <a:extLst>
              <a:ext uri="{FF2B5EF4-FFF2-40B4-BE49-F238E27FC236}">
                <a16:creationId xmlns:a16="http://schemas.microsoft.com/office/drawing/2014/main" id="{A1422AEA-4297-04EF-EC2C-CA6F57AF82AF}"/>
              </a:ext>
            </a:extLst>
          </p:cNvPr>
          <p:cNvSpPr>
            <a:spLocks noGrp="1"/>
          </p:cNvSpPr>
          <p:nvPr>
            <p:ph sz="quarter" idx="12"/>
          </p:nvPr>
        </p:nvSpPr>
        <p:spPr>
          <a:xfrm>
            <a:off x="406400" y="1219200"/>
            <a:ext cx="11379200" cy="5105400"/>
          </a:xfrm>
        </p:spPr>
        <p:txBody>
          <a:bodyPr/>
          <a:lstStyle/>
          <a:p>
            <a:r>
              <a:rPr lang="en-US" sz="2800" b="1" dirty="0"/>
              <a:t>Office of Environmental Compliance and Radiation Protection:</a:t>
            </a:r>
          </a:p>
          <a:p>
            <a:pPr lvl="1"/>
            <a:r>
              <a:rPr lang="en-US" sz="2400" dirty="0"/>
              <a:t>Previously, EH-22, Office of Public Radiation Protection.</a:t>
            </a:r>
          </a:p>
          <a:p>
            <a:pPr lvl="1"/>
            <a:r>
              <a:rPr lang="en-US" sz="2400" dirty="0"/>
              <a:t>Now radiation protection for both occupational and public are under EH-11.</a:t>
            </a:r>
            <a:r>
              <a:rPr lang="en-US" sz="2400" baseline="30000" dirty="0"/>
              <a:t> </a:t>
            </a:r>
          </a:p>
          <a:p>
            <a:r>
              <a:rPr lang="en-US" sz="2800" b="1" dirty="0"/>
              <a:t>Key Radiation Protection Responsibilities:</a:t>
            </a:r>
            <a:endParaRPr lang="en-US" sz="2800" dirty="0"/>
          </a:p>
          <a:p>
            <a:pPr lvl="1"/>
            <a:r>
              <a:rPr lang="en-US" sz="2400" dirty="0"/>
              <a:t>Provide technical advice and support effective implementation strategies.</a:t>
            </a:r>
            <a:r>
              <a:rPr lang="en-US" sz="2400" baseline="30000" dirty="0"/>
              <a:t> </a:t>
            </a:r>
          </a:p>
          <a:p>
            <a:pPr lvl="1"/>
            <a:r>
              <a:rPr lang="en-US" sz="2400" dirty="0"/>
              <a:t>Administer the DOECAP (DOE Consolidated Audit Program).</a:t>
            </a:r>
          </a:p>
          <a:p>
            <a:pPr lvl="1"/>
            <a:r>
              <a:rPr lang="en-US" sz="2400" dirty="0"/>
              <a:t>Administer the DOELAP (DOE Laboratory Accreditation Program).</a:t>
            </a:r>
          </a:p>
          <a:p>
            <a:pPr lvl="1"/>
            <a:r>
              <a:rPr lang="en-US" sz="2400" dirty="0"/>
              <a:t>Participate in interagency, national, and international radiation protection initiatives.</a:t>
            </a:r>
          </a:p>
        </p:txBody>
      </p:sp>
    </p:spTree>
    <p:extLst>
      <p:ext uri="{BB962C8B-B14F-4D97-AF65-F5344CB8AC3E}">
        <p14:creationId xmlns:p14="http://schemas.microsoft.com/office/powerpoint/2010/main" val="10709986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2CEB1-AD5C-65D2-4A38-8A8580261F65}"/>
              </a:ext>
            </a:extLst>
          </p:cNvPr>
          <p:cNvSpPr>
            <a:spLocks noGrp="1"/>
          </p:cNvSpPr>
          <p:nvPr>
            <p:ph type="title"/>
          </p:nvPr>
        </p:nvSpPr>
        <p:spPr/>
        <p:txBody>
          <a:bodyPr/>
          <a:lstStyle/>
          <a:p>
            <a:r>
              <a:rPr lang="en-US" dirty="0"/>
              <a:t>EH-11 </a:t>
            </a:r>
            <a:r>
              <a:rPr lang="en-US" dirty="0">
                <a:solidFill>
                  <a:schemeClr val="bg1"/>
                </a:solidFill>
              </a:rPr>
              <a:t>Rad (</a:t>
            </a:r>
            <a:r>
              <a:rPr lang="en-US" dirty="0"/>
              <a:t>Office of Radiation Protection</a:t>
            </a:r>
            <a:r>
              <a:rPr lang="en-US" dirty="0">
                <a:solidFill>
                  <a:schemeClr val="bg1"/>
                </a:solidFill>
              </a:rPr>
              <a:t>)</a:t>
            </a:r>
          </a:p>
        </p:txBody>
      </p:sp>
      <p:graphicFrame>
        <p:nvGraphicFramePr>
          <p:cNvPr id="5" name="Content Placeholder 2">
            <a:extLst>
              <a:ext uri="{FF2B5EF4-FFF2-40B4-BE49-F238E27FC236}">
                <a16:creationId xmlns:a16="http://schemas.microsoft.com/office/drawing/2014/main" id="{D2C67C4F-AC48-22C9-74CC-CF3637DAAB0E}"/>
              </a:ext>
            </a:extLst>
          </p:cNvPr>
          <p:cNvGraphicFramePr>
            <a:graphicFrameLocks noGrp="1"/>
          </p:cNvGraphicFramePr>
          <p:nvPr>
            <p:ph sz="quarter" idx="12"/>
            <p:extLst>
              <p:ext uri="{D42A27DB-BD31-4B8C-83A1-F6EECF244321}">
                <p14:modId xmlns:p14="http://schemas.microsoft.com/office/powerpoint/2010/main" val="210589561"/>
              </p:ext>
            </p:extLst>
          </p:nvPr>
        </p:nvGraphicFramePr>
        <p:xfrm>
          <a:off x="406400" y="1447800"/>
          <a:ext cx="11379200" cy="4876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05735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E2634-526E-677C-E5BD-918977B847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1BFE3A-2E52-4988-28F1-D7033B6BFBB0}"/>
              </a:ext>
            </a:extLst>
          </p:cNvPr>
          <p:cNvSpPr>
            <a:spLocks noGrp="1"/>
          </p:cNvSpPr>
          <p:nvPr>
            <p:ph type="title"/>
          </p:nvPr>
        </p:nvSpPr>
        <p:spPr/>
        <p:txBody>
          <a:bodyPr/>
          <a:lstStyle/>
          <a:p>
            <a:r>
              <a:rPr lang="en-US" dirty="0"/>
              <a:t>The DOELAP Accreditation Cycle</a:t>
            </a:r>
          </a:p>
        </p:txBody>
      </p:sp>
      <p:sp>
        <p:nvSpPr>
          <p:cNvPr id="3" name="Content Placeholder 2">
            <a:extLst>
              <a:ext uri="{FF2B5EF4-FFF2-40B4-BE49-F238E27FC236}">
                <a16:creationId xmlns:a16="http://schemas.microsoft.com/office/drawing/2014/main" id="{3E92A3A9-1CBC-70B9-7585-7A33A20274FA}"/>
              </a:ext>
            </a:extLst>
          </p:cNvPr>
          <p:cNvSpPr>
            <a:spLocks noGrp="1"/>
          </p:cNvSpPr>
          <p:nvPr>
            <p:ph sz="quarter" idx="12"/>
          </p:nvPr>
        </p:nvSpPr>
        <p:spPr/>
        <p:txBody>
          <a:bodyPr/>
          <a:lstStyle/>
          <a:p>
            <a:r>
              <a:rPr lang="en-US" sz="2800" b="1" dirty="0"/>
              <a:t>A continuous, multi-step process to ensure ongoing compliance and proficiency</a:t>
            </a:r>
            <a:r>
              <a:rPr lang="en-US" sz="2800" dirty="0"/>
              <a:t>.</a:t>
            </a:r>
            <a:r>
              <a:rPr lang="en-US" sz="2800" baseline="30000" dirty="0"/>
              <a:t> </a:t>
            </a:r>
          </a:p>
          <a:p>
            <a:r>
              <a:rPr lang="en-US" sz="2800" b="1" dirty="0"/>
              <a:t>Accreditation is renewed on a triennial basis</a:t>
            </a:r>
            <a:r>
              <a:rPr lang="en-US" sz="2800" dirty="0"/>
              <a:t>.</a:t>
            </a:r>
          </a:p>
          <a:p>
            <a:r>
              <a:rPr lang="en-US" sz="2800" b="1" dirty="0"/>
              <a:t>Four Key Phases:</a:t>
            </a:r>
            <a:endParaRPr lang="en-US" sz="2800" dirty="0"/>
          </a:p>
          <a:p>
            <a:pPr lvl="1"/>
            <a:r>
              <a:rPr lang="en-US" sz="2400" dirty="0"/>
              <a:t>Application</a:t>
            </a:r>
          </a:p>
          <a:p>
            <a:pPr lvl="1"/>
            <a:r>
              <a:rPr lang="en-US" sz="2400" dirty="0"/>
              <a:t>Performance Testing</a:t>
            </a:r>
          </a:p>
          <a:p>
            <a:pPr lvl="1"/>
            <a:r>
              <a:rPr lang="en-US" sz="2400" dirty="0"/>
              <a:t>On-Site Assessment</a:t>
            </a:r>
          </a:p>
          <a:p>
            <a:pPr lvl="1"/>
            <a:r>
              <a:rPr lang="en-US" sz="2400" dirty="0"/>
              <a:t>Accreditation Decision</a:t>
            </a:r>
          </a:p>
          <a:p>
            <a:endParaRPr lang="en-US" sz="2800" dirty="0"/>
          </a:p>
        </p:txBody>
      </p:sp>
    </p:spTree>
    <p:extLst>
      <p:ext uri="{BB962C8B-B14F-4D97-AF65-F5344CB8AC3E}">
        <p14:creationId xmlns:p14="http://schemas.microsoft.com/office/powerpoint/2010/main" val="3971098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8CB20-D9BB-DF2D-B045-CCAF0AB78E3D}"/>
              </a:ext>
            </a:extLst>
          </p:cNvPr>
          <p:cNvSpPr>
            <a:spLocks noGrp="1"/>
          </p:cNvSpPr>
          <p:nvPr>
            <p:ph type="title"/>
          </p:nvPr>
        </p:nvSpPr>
        <p:spPr/>
        <p:txBody>
          <a:bodyPr/>
          <a:lstStyle/>
          <a:p>
            <a:r>
              <a:rPr lang="en-US" dirty="0"/>
              <a:t>DOELAP Administrator</a:t>
            </a:r>
          </a:p>
        </p:txBody>
      </p:sp>
      <p:sp>
        <p:nvSpPr>
          <p:cNvPr id="3" name="Content Placeholder 2">
            <a:extLst>
              <a:ext uri="{FF2B5EF4-FFF2-40B4-BE49-F238E27FC236}">
                <a16:creationId xmlns:a16="http://schemas.microsoft.com/office/drawing/2014/main" id="{7F66C555-26AD-6C8B-2EBF-792273AF48BE}"/>
              </a:ext>
            </a:extLst>
          </p:cNvPr>
          <p:cNvSpPr>
            <a:spLocks noGrp="1"/>
          </p:cNvSpPr>
          <p:nvPr>
            <p:ph sz="quarter" idx="12"/>
          </p:nvPr>
        </p:nvSpPr>
        <p:spPr>
          <a:xfrm>
            <a:off x="406400" y="1447800"/>
            <a:ext cx="7213600" cy="4876800"/>
          </a:xfrm>
        </p:spPr>
        <p:txBody>
          <a:bodyPr/>
          <a:lstStyle/>
          <a:p>
            <a:r>
              <a:rPr lang="en-US" b="1" dirty="0"/>
              <a:t>Per section 3.1, DOE-STD-1111, </a:t>
            </a:r>
            <a:r>
              <a:rPr lang="en-US" b="1" i="1" dirty="0"/>
              <a:t>DOELAP Administration:</a:t>
            </a:r>
          </a:p>
          <a:p>
            <a:pPr lvl="1"/>
            <a:r>
              <a:rPr lang="en-US" dirty="0"/>
              <a:t>Responsible for the development of policies, procedures, and standards necessary for the implementation and continued improvement of DOELAP.</a:t>
            </a:r>
          </a:p>
          <a:p>
            <a:pPr lvl="1"/>
            <a:r>
              <a:rPr lang="en-US" dirty="0"/>
              <a:t>Makes the final decision on accreditation, amendments, technical equivalency, and appeals.</a:t>
            </a:r>
          </a:p>
          <a:p>
            <a:pPr lvl="1"/>
            <a:r>
              <a:rPr lang="en-US" dirty="0"/>
              <a:t>Draft, sign, and issue DOELAP letters, memos, and accreditation paperwork.</a:t>
            </a:r>
          </a:p>
          <a:p>
            <a:pPr lvl="1"/>
            <a:r>
              <a:rPr lang="en-US" dirty="0"/>
              <a:t>Appoints and removes Oversight Board members.</a:t>
            </a:r>
          </a:p>
          <a:p>
            <a:r>
              <a:rPr lang="en-US" b="1" dirty="0"/>
              <a:t>Work closely with the Senior Technical Manager and the Director of RESL.</a:t>
            </a:r>
          </a:p>
          <a:p>
            <a:endParaRPr lang="en-US" b="1" dirty="0"/>
          </a:p>
          <a:p>
            <a:pPr marL="0" indent="0">
              <a:buNone/>
            </a:pPr>
            <a:endParaRPr lang="en-US" b="1" dirty="0"/>
          </a:p>
        </p:txBody>
      </p:sp>
      <p:pic>
        <p:nvPicPr>
          <p:cNvPr id="8" name="Picture 7">
            <a:extLst>
              <a:ext uri="{FF2B5EF4-FFF2-40B4-BE49-F238E27FC236}">
                <a16:creationId xmlns:a16="http://schemas.microsoft.com/office/drawing/2014/main" id="{763F55EB-E6AA-E55C-64E6-918B13AF36A5}"/>
              </a:ext>
            </a:extLst>
          </p:cNvPr>
          <p:cNvPicPr>
            <a:picLocks noChangeAspect="1"/>
          </p:cNvPicPr>
          <p:nvPr/>
        </p:nvPicPr>
        <p:blipFill>
          <a:blip r:embed="rId3"/>
          <a:stretch>
            <a:fillRect/>
          </a:stretch>
        </p:blipFill>
        <p:spPr>
          <a:xfrm>
            <a:off x="7151914" y="566057"/>
            <a:ext cx="5435075" cy="6189784"/>
          </a:xfrm>
          <a:prstGeom prst="rect">
            <a:avLst/>
          </a:prstGeom>
        </p:spPr>
      </p:pic>
    </p:spTree>
    <p:extLst>
      <p:ext uri="{BB962C8B-B14F-4D97-AF65-F5344CB8AC3E}">
        <p14:creationId xmlns:p14="http://schemas.microsoft.com/office/powerpoint/2010/main" val="40680021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20B6F7-BA45-8802-AF59-C573669739A5}"/>
              </a:ext>
            </a:extLst>
          </p:cNvPr>
          <p:cNvSpPr>
            <a:spLocks noGrp="1"/>
          </p:cNvSpPr>
          <p:nvPr>
            <p:ph type="title"/>
          </p:nvPr>
        </p:nvSpPr>
        <p:spPr/>
        <p:txBody>
          <a:bodyPr/>
          <a:lstStyle/>
          <a:p>
            <a:r>
              <a:rPr lang="en-US" dirty="0"/>
              <a:t>DOELAP Administration</a:t>
            </a:r>
          </a:p>
        </p:txBody>
      </p:sp>
      <p:pic>
        <p:nvPicPr>
          <p:cNvPr id="4" name="Content Placeholder 9" descr="Football team celebrating">
            <a:extLst>
              <a:ext uri="{FF2B5EF4-FFF2-40B4-BE49-F238E27FC236}">
                <a16:creationId xmlns:a16="http://schemas.microsoft.com/office/drawing/2014/main" id="{9A014729-535B-2D2A-7654-1AD6BFC37E68}"/>
              </a:ext>
            </a:extLst>
          </p:cNvPr>
          <p:cNvPicPr>
            <a:picLocks noGrp="1" noChangeAspect="1"/>
          </p:cNvPicPr>
          <p:nvPr>
            <p:ph sz="quarter" idx="12"/>
          </p:nvPr>
        </p:nvPicPr>
        <p:blipFill>
          <a:blip r:embed="rId3">
            <a:extLst>
              <a:ext uri="{28A0092B-C50C-407E-A947-70E740481C1C}">
                <a14:useLocalDpi xmlns:a14="http://schemas.microsoft.com/office/drawing/2010/main" val="0"/>
              </a:ext>
            </a:extLst>
          </a:blip>
          <a:srcRect l="1504" r="5436" b="-1"/>
          <a:stretch/>
        </p:blipFill>
        <p:spPr>
          <a:xfrm>
            <a:off x="5072742" y="1219199"/>
            <a:ext cx="7010400" cy="4973142"/>
          </a:xfrm>
          <a:prstGeom prst="rect">
            <a:avLst/>
          </a:prstGeom>
        </p:spPr>
      </p:pic>
      <p:sp>
        <p:nvSpPr>
          <p:cNvPr id="5" name="Content Placeholder 13">
            <a:extLst>
              <a:ext uri="{FF2B5EF4-FFF2-40B4-BE49-F238E27FC236}">
                <a16:creationId xmlns:a16="http://schemas.microsoft.com/office/drawing/2014/main" id="{3DF38ABB-459D-CE57-1018-4532A49FAE20}"/>
              </a:ext>
            </a:extLst>
          </p:cNvPr>
          <p:cNvSpPr txBox="1">
            <a:spLocks/>
          </p:cNvSpPr>
          <p:nvPr/>
        </p:nvSpPr>
        <p:spPr>
          <a:xfrm>
            <a:off x="21771" y="1388408"/>
            <a:ext cx="5050971" cy="4803933"/>
          </a:xfrm>
          <a:prstGeom prst="rect">
            <a:avLst/>
          </a:prstGeom>
        </p:spPr>
        <p:txBody>
          <a:bodyPr>
            <a:normAutofit fontScale="92500" lnSpcReduction="10000"/>
          </a:bodyPr>
          <a:lstStyle>
            <a:lvl1pPr marL="287338" indent="-287338" algn="l" defTabSz="457200" rtl="0" eaLnBrk="1" fontAlgn="base" hangingPunct="1">
              <a:spcBef>
                <a:spcPct val="0"/>
              </a:spcBef>
              <a:spcAft>
                <a:spcPts val="1200"/>
              </a:spcAft>
              <a:buClr>
                <a:schemeClr val="accent1"/>
              </a:buClr>
              <a:buFont typeface="Arial" charset="0"/>
              <a:buChar char="•"/>
              <a:defRPr sz="2600" kern="1200">
                <a:solidFill>
                  <a:srgbClr val="595959"/>
                </a:solidFill>
                <a:latin typeface="+mn-lt"/>
                <a:ea typeface="ヒラギノ角ゴ Pro W3" charset="-128"/>
                <a:cs typeface="ヒラギノ角ゴ Pro W3" charset="-128"/>
              </a:defRPr>
            </a:lvl1pPr>
            <a:lvl2pPr marL="576263" indent="-288925" algn="l" defTabSz="457200" rtl="0" eaLnBrk="1" fontAlgn="base" hangingPunct="1">
              <a:spcBef>
                <a:spcPct val="0"/>
              </a:spcBef>
              <a:spcAft>
                <a:spcPts val="1200"/>
              </a:spcAft>
              <a:buClr>
                <a:schemeClr val="accent1"/>
              </a:buClr>
              <a:buFont typeface="Arial"/>
              <a:buChar char="•"/>
              <a:defRPr sz="2400" kern="1200">
                <a:solidFill>
                  <a:srgbClr val="595959"/>
                </a:solidFill>
                <a:latin typeface="+mn-lt"/>
                <a:ea typeface="ヒラギノ角ゴ Pro W3" charset="-128"/>
                <a:cs typeface="+mn-cs"/>
              </a:defRPr>
            </a:lvl2pPr>
            <a:lvl3pPr marL="855663" indent="-279400" algn="l" defTabSz="457200" rtl="0" eaLnBrk="1" fontAlgn="base" hangingPunct="1">
              <a:spcBef>
                <a:spcPct val="0"/>
              </a:spcBef>
              <a:spcAft>
                <a:spcPts val="1200"/>
              </a:spcAft>
              <a:buClr>
                <a:schemeClr val="accent1"/>
              </a:buClr>
              <a:buFont typeface="Arial" charset="0"/>
              <a:buChar char="•"/>
              <a:defRPr sz="2300" kern="1200">
                <a:solidFill>
                  <a:srgbClr val="595959"/>
                </a:solidFill>
                <a:latin typeface="+mn-lt"/>
                <a:ea typeface="ヒラギノ角ゴ Pro W3" charset="-128"/>
                <a:cs typeface="+mn-cs"/>
              </a:defRPr>
            </a:lvl3pPr>
            <a:lvl4pPr marL="1143000" indent="-287338" algn="l" defTabSz="457200" rtl="0" eaLnBrk="1" fontAlgn="base" hangingPunct="1">
              <a:spcBef>
                <a:spcPct val="0"/>
              </a:spcBef>
              <a:spcAft>
                <a:spcPts val="1200"/>
              </a:spcAft>
              <a:buClr>
                <a:schemeClr val="accent1"/>
              </a:buClr>
              <a:buFont typeface="Arial"/>
              <a:buChar char="•"/>
              <a:defRPr sz="2200" kern="1200">
                <a:solidFill>
                  <a:srgbClr val="595959"/>
                </a:solidFill>
                <a:latin typeface="+mn-lt"/>
                <a:ea typeface="ヒラギノ角ゴ Pro W3" charset="-128"/>
                <a:cs typeface="+mn-cs"/>
              </a:defRPr>
            </a:lvl4pPr>
            <a:lvl5pPr marL="1430338" indent="-287338" algn="l" defTabSz="457200" rtl="0" eaLnBrk="1" fontAlgn="base" hangingPunct="1">
              <a:spcBef>
                <a:spcPct val="0"/>
              </a:spcBef>
              <a:spcAft>
                <a:spcPts val="1200"/>
              </a:spcAft>
              <a:buClr>
                <a:schemeClr val="accent1"/>
              </a:buClr>
              <a:buFont typeface="Arial" charset="0"/>
              <a:buChar char="•"/>
              <a:defRPr sz="2100" kern="1200">
                <a:solidFill>
                  <a:srgbClr val="595959"/>
                </a:solidFill>
                <a:latin typeface="+mn-lt"/>
                <a:ea typeface="ヒラギノ角ゴ Pro W3"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charset="0"/>
              <a:buNone/>
            </a:pPr>
            <a:r>
              <a:rPr lang="en-US" sz="2800" dirty="0"/>
              <a:t>Success in DOELAP is a team effort:</a:t>
            </a:r>
          </a:p>
          <a:p>
            <a:pPr lvl="1">
              <a:buClrTx/>
            </a:pPr>
            <a:r>
              <a:rPr lang="en-US" dirty="0"/>
              <a:t>Radiological and Environmental Sciences Lab</a:t>
            </a:r>
          </a:p>
          <a:p>
            <a:pPr lvl="1">
              <a:buClrTx/>
            </a:pPr>
            <a:r>
              <a:rPr lang="en-US" dirty="0"/>
              <a:t>EH-11</a:t>
            </a:r>
          </a:p>
          <a:p>
            <a:pPr lvl="1">
              <a:buClrTx/>
            </a:pPr>
            <a:r>
              <a:rPr lang="en-US" dirty="0"/>
              <a:t>Oversight Board</a:t>
            </a:r>
          </a:p>
          <a:p>
            <a:pPr lvl="1">
              <a:buClrTx/>
            </a:pPr>
            <a:r>
              <a:rPr lang="en-US" dirty="0"/>
              <a:t>DOELAP Assessors</a:t>
            </a:r>
          </a:p>
          <a:p>
            <a:pPr lvl="1">
              <a:buClrTx/>
            </a:pPr>
            <a:r>
              <a:rPr lang="en-US" dirty="0"/>
              <a:t>DOE Program and Field Offices</a:t>
            </a:r>
          </a:p>
          <a:p>
            <a:pPr lvl="1">
              <a:buClrTx/>
            </a:pPr>
            <a:r>
              <a:rPr lang="en-US" dirty="0"/>
              <a:t>Personnel dosimetry and radiobioassay programs across the complex. </a:t>
            </a:r>
          </a:p>
          <a:p>
            <a:pPr lvl="1"/>
            <a:endParaRPr lang="en-US" sz="1600" dirty="0"/>
          </a:p>
          <a:p>
            <a:pPr lvl="1"/>
            <a:endParaRPr lang="en-US" sz="1600" dirty="0"/>
          </a:p>
          <a:p>
            <a:pPr lvl="1"/>
            <a:endParaRPr lang="en-US" sz="1600" dirty="0"/>
          </a:p>
          <a:p>
            <a:pPr lvl="1"/>
            <a:endParaRPr lang="en-US" sz="1600" dirty="0"/>
          </a:p>
          <a:p>
            <a:pPr marL="0" indent="0">
              <a:buFont typeface="Arial" charset="0"/>
              <a:buNone/>
            </a:pPr>
            <a:endParaRPr lang="en-US" sz="2000" dirty="0"/>
          </a:p>
        </p:txBody>
      </p:sp>
    </p:spTree>
    <p:extLst>
      <p:ext uri="{BB962C8B-B14F-4D97-AF65-F5344CB8AC3E}">
        <p14:creationId xmlns:p14="http://schemas.microsoft.com/office/powerpoint/2010/main" val="3888690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8DB55-1839-DCDB-E07A-5E00532542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FF2A34-9688-1DA1-AB8D-4AFB090032C5}"/>
              </a:ext>
            </a:extLst>
          </p:cNvPr>
          <p:cNvSpPr>
            <a:spLocks noGrp="1"/>
          </p:cNvSpPr>
          <p:nvPr>
            <p:ph type="title"/>
          </p:nvPr>
        </p:nvSpPr>
        <p:spPr/>
        <p:txBody>
          <a:bodyPr/>
          <a:lstStyle/>
          <a:p>
            <a:r>
              <a:rPr lang="en-US" dirty="0"/>
              <a:t>DOELAP Standards</a:t>
            </a:r>
          </a:p>
        </p:txBody>
      </p:sp>
      <p:pic>
        <p:nvPicPr>
          <p:cNvPr id="8" name="Picture 7">
            <a:extLst>
              <a:ext uri="{FF2B5EF4-FFF2-40B4-BE49-F238E27FC236}">
                <a16:creationId xmlns:a16="http://schemas.microsoft.com/office/drawing/2014/main" id="{35055C18-F7A5-B848-3D22-475DC466B113}"/>
              </a:ext>
            </a:extLst>
          </p:cNvPr>
          <p:cNvPicPr>
            <a:picLocks noChangeAspect="1"/>
          </p:cNvPicPr>
          <p:nvPr/>
        </p:nvPicPr>
        <p:blipFill>
          <a:blip r:embed="rId3"/>
          <a:stretch>
            <a:fillRect/>
          </a:stretch>
        </p:blipFill>
        <p:spPr>
          <a:xfrm>
            <a:off x="304800" y="1328058"/>
            <a:ext cx="3747101" cy="4800600"/>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000C07ED-459D-9999-E38B-8120A8BB5597}"/>
              </a:ext>
            </a:extLst>
          </p:cNvPr>
          <p:cNvPicPr>
            <a:picLocks noChangeAspect="1"/>
          </p:cNvPicPr>
          <p:nvPr/>
        </p:nvPicPr>
        <p:blipFill>
          <a:blip r:embed="rId4"/>
          <a:stretch>
            <a:fillRect/>
          </a:stretch>
        </p:blipFill>
        <p:spPr>
          <a:xfrm>
            <a:off x="4282799" y="1328058"/>
            <a:ext cx="3728001" cy="4800600"/>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7814F8B9-4B22-35E8-6F72-50F10AA15829}"/>
              </a:ext>
            </a:extLst>
          </p:cNvPr>
          <p:cNvPicPr>
            <a:picLocks noChangeAspect="1"/>
          </p:cNvPicPr>
          <p:nvPr/>
        </p:nvPicPr>
        <p:blipFill>
          <a:blip r:embed="rId5"/>
          <a:stretch>
            <a:fillRect/>
          </a:stretch>
        </p:blipFill>
        <p:spPr>
          <a:xfrm>
            <a:off x="8250103" y="1328058"/>
            <a:ext cx="3706040" cy="4800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79728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3F189-8CC3-D092-2641-CE45C4AF27F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72D789-9646-7F2E-3A6B-ECC201B607F6}"/>
              </a:ext>
            </a:extLst>
          </p:cNvPr>
          <p:cNvSpPr>
            <a:spLocks noGrp="1"/>
          </p:cNvSpPr>
          <p:nvPr>
            <p:ph sz="half" idx="1"/>
          </p:nvPr>
        </p:nvSpPr>
        <p:spPr/>
        <p:txBody>
          <a:bodyPr/>
          <a:lstStyle/>
          <a:p>
            <a:r>
              <a:rPr lang="en-US" b="1" dirty="0"/>
              <a:t>Current Membership</a:t>
            </a:r>
          </a:p>
          <a:p>
            <a:pPr lvl="1">
              <a:buClr>
                <a:srgbClr val="104B8A"/>
              </a:buClr>
            </a:pPr>
            <a:r>
              <a:rPr lang="en-US" sz="2400" dirty="0"/>
              <a:t>Milan Gadd, LANL – OSB Chair</a:t>
            </a:r>
          </a:p>
          <a:p>
            <a:pPr lvl="1">
              <a:buClr>
                <a:srgbClr val="104B8A"/>
              </a:buClr>
            </a:pPr>
            <a:r>
              <a:rPr lang="en-US" sz="2400" dirty="0"/>
              <a:t>Michael Souleyrette, Y-12</a:t>
            </a:r>
          </a:p>
          <a:p>
            <a:pPr lvl="1">
              <a:buClr>
                <a:srgbClr val="104B8A"/>
              </a:buClr>
            </a:pPr>
            <a:r>
              <a:rPr lang="en-US" sz="2400" dirty="0"/>
              <a:t>Kelly Crandall</a:t>
            </a:r>
            <a:r>
              <a:rPr lang="en-US" sz="2400" i="1" dirty="0"/>
              <a:t>, </a:t>
            </a:r>
            <a:r>
              <a:rPr lang="en-US" sz="2400" dirty="0"/>
              <a:t>SRS</a:t>
            </a:r>
          </a:p>
          <a:p>
            <a:pPr lvl="1">
              <a:buClr>
                <a:srgbClr val="104B8A"/>
              </a:buClr>
            </a:pPr>
            <a:r>
              <a:rPr lang="en-US" sz="2400" dirty="0"/>
              <a:t>Cheryl Antonio, HMIS </a:t>
            </a:r>
          </a:p>
          <a:p>
            <a:pPr lvl="1">
              <a:buClr>
                <a:srgbClr val="104B8A"/>
              </a:buClr>
            </a:pPr>
            <a:r>
              <a:rPr lang="en-US" sz="2400" dirty="0"/>
              <a:t>Nathan Elliott</a:t>
            </a:r>
            <a:r>
              <a:rPr lang="en-US" sz="2400" i="1" dirty="0"/>
              <a:t>, </a:t>
            </a:r>
            <a:r>
              <a:rPr lang="en-US" sz="2400" dirty="0"/>
              <a:t>SNL </a:t>
            </a:r>
          </a:p>
          <a:p>
            <a:pPr lvl="1">
              <a:buClr>
                <a:srgbClr val="104B8A"/>
              </a:buClr>
            </a:pPr>
            <a:r>
              <a:rPr lang="en-US" sz="2400" dirty="0"/>
              <a:t>Ken Veinot, Y-12 </a:t>
            </a:r>
          </a:p>
          <a:p>
            <a:pPr lvl="1">
              <a:buClr>
                <a:srgbClr val="104B8A"/>
              </a:buClr>
            </a:pPr>
            <a:r>
              <a:rPr lang="en-US" sz="2400" dirty="0"/>
              <a:t>Richard Pierson, PNNL </a:t>
            </a:r>
          </a:p>
          <a:p>
            <a:pPr marL="0" indent="0">
              <a:buNone/>
            </a:pPr>
            <a:endParaRPr lang="en-US" dirty="0"/>
          </a:p>
        </p:txBody>
      </p:sp>
      <p:sp>
        <p:nvSpPr>
          <p:cNvPr id="4" name="Content Placeholder 3">
            <a:extLst>
              <a:ext uri="{FF2B5EF4-FFF2-40B4-BE49-F238E27FC236}">
                <a16:creationId xmlns:a16="http://schemas.microsoft.com/office/drawing/2014/main" id="{8610B013-A0E0-C3E7-5C3D-CEE46B3F0193}"/>
              </a:ext>
            </a:extLst>
          </p:cNvPr>
          <p:cNvSpPr>
            <a:spLocks noGrp="1"/>
          </p:cNvSpPr>
          <p:nvPr>
            <p:ph sz="half" idx="12"/>
          </p:nvPr>
        </p:nvSpPr>
        <p:spPr>
          <a:xfrm>
            <a:off x="6248400" y="1828801"/>
            <a:ext cx="5181600" cy="4297364"/>
          </a:xfrm>
        </p:spPr>
        <p:txBody>
          <a:bodyPr/>
          <a:lstStyle/>
          <a:p>
            <a:pPr lvl="1">
              <a:buClr>
                <a:srgbClr val="104B8A"/>
              </a:buClr>
            </a:pPr>
            <a:r>
              <a:rPr lang="en-US" sz="2400" dirty="0"/>
              <a:t>Adam Stavola, TJNAF</a:t>
            </a:r>
          </a:p>
          <a:p>
            <a:pPr lvl="1">
              <a:buClr>
                <a:srgbClr val="104B8A"/>
              </a:buClr>
            </a:pPr>
            <a:r>
              <a:rPr lang="en-US" sz="2400" dirty="0"/>
              <a:t>Julie Strock, INL </a:t>
            </a:r>
            <a:r>
              <a:rPr lang="en-US" sz="2400" i="1" dirty="0"/>
              <a:t>(New Member)</a:t>
            </a:r>
          </a:p>
          <a:p>
            <a:pPr lvl="1">
              <a:buClr>
                <a:srgbClr val="104B8A"/>
              </a:buClr>
            </a:pPr>
            <a:r>
              <a:rPr lang="en-US" sz="2400" dirty="0"/>
              <a:t>Jaimie Daum, ORNL </a:t>
            </a:r>
            <a:r>
              <a:rPr lang="en-US" sz="2400" i="1" dirty="0"/>
              <a:t>(New Member)</a:t>
            </a:r>
            <a:endParaRPr lang="en-US" sz="2400" dirty="0"/>
          </a:p>
          <a:p>
            <a:pPr marL="0" indent="0">
              <a:buNone/>
            </a:pPr>
            <a:endParaRPr lang="en-US" dirty="0"/>
          </a:p>
        </p:txBody>
      </p:sp>
      <p:sp>
        <p:nvSpPr>
          <p:cNvPr id="2" name="Title 1">
            <a:extLst>
              <a:ext uri="{FF2B5EF4-FFF2-40B4-BE49-F238E27FC236}">
                <a16:creationId xmlns:a16="http://schemas.microsoft.com/office/drawing/2014/main" id="{FABB5BB5-7C3D-A84E-5C31-BDDE75977F91}"/>
              </a:ext>
            </a:extLst>
          </p:cNvPr>
          <p:cNvSpPr>
            <a:spLocks noGrp="1"/>
          </p:cNvSpPr>
          <p:nvPr>
            <p:ph type="title"/>
          </p:nvPr>
        </p:nvSpPr>
        <p:spPr/>
        <p:txBody>
          <a:bodyPr/>
          <a:lstStyle/>
          <a:p>
            <a:r>
              <a:rPr lang="en-US" dirty="0"/>
              <a:t>DOELAP Oversight Board</a:t>
            </a:r>
          </a:p>
        </p:txBody>
      </p:sp>
    </p:spTree>
    <p:extLst>
      <p:ext uri="{BB962C8B-B14F-4D97-AF65-F5344CB8AC3E}">
        <p14:creationId xmlns:p14="http://schemas.microsoft.com/office/powerpoint/2010/main" val="1533731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CA92F-E330-28A2-109D-72A4AF185B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31FF25-5BE1-9EE9-8251-726BD8774550}"/>
              </a:ext>
            </a:extLst>
          </p:cNvPr>
          <p:cNvSpPr>
            <a:spLocks noGrp="1"/>
          </p:cNvSpPr>
          <p:nvPr>
            <p:ph type="title"/>
          </p:nvPr>
        </p:nvSpPr>
        <p:spPr/>
        <p:txBody>
          <a:bodyPr/>
          <a:lstStyle/>
          <a:p>
            <a:r>
              <a:rPr lang="en-US" dirty="0"/>
              <a:t>Contact Information</a:t>
            </a:r>
          </a:p>
        </p:txBody>
      </p:sp>
      <p:sp>
        <p:nvSpPr>
          <p:cNvPr id="3" name="Content Placeholder 2">
            <a:extLst>
              <a:ext uri="{FF2B5EF4-FFF2-40B4-BE49-F238E27FC236}">
                <a16:creationId xmlns:a16="http://schemas.microsoft.com/office/drawing/2014/main" id="{E7C86C23-3444-37B0-0E85-B335AECB114C}"/>
              </a:ext>
            </a:extLst>
          </p:cNvPr>
          <p:cNvSpPr>
            <a:spLocks noGrp="1"/>
          </p:cNvSpPr>
          <p:nvPr>
            <p:ph sz="quarter" idx="12"/>
          </p:nvPr>
        </p:nvSpPr>
        <p:spPr>
          <a:xfrm>
            <a:off x="406400" y="1295400"/>
            <a:ext cx="11379200" cy="4876800"/>
          </a:xfrm>
        </p:spPr>
        <p:txBody>
          <a:bodyPr/>
          <a:lstStyle/>
          <a:p>
            <a:pPr marL="0" indent="0">
              <a:buNone/>
            </a:pPr>
            <a:endParaRPr lang="en-US" sz="2800" dirty="0"/>
          </a:p>
          <a:p>
            <a:pPr marL="0" indent="0">
              <a:buNone/>
            </a:pPr>
            <a:r>
              <a:rPr lang="en-US" sz="2800" dirty="0"/>
              <a:t>david.pugh1@hq.doe.gov</a:t>
            </a:r>
          </a:p>
          <a:p>
            <a:pPr marL="0" indent="0">
              <a:buNone/>
            </a:pPr>
            <a:r>
              <a:rPr lang="en-US" sz="2800" dirty="0"/>
              <a:t>(301) 903-7339</a:t>
            </a:r>
          </a:p>
          <a:p>
            <a:pPr marL="0" indent="0">
              <a:buNone/>
            </a:pPr>
            <a:endParaRPr lang="en-US" sz="2800" dirty="0"/>
          </a:p>
          <a:p>
            <a:pPr marL="0" indent="0">
              <a:buNone/>
            </a:pPr>
            <a:endParaRPr lang="en-US" sz="2800" dirty="0"/>
          </a:p>
          <a:p>
            <a:pPr marL="0" indent="0">
              <a:buNone/>
            </a:pPr>
            <a:r>
              <a:rPr lang="en-US" sz="2800" b="1" dirty="0"/>
              <a:t>DO NOT </a:t>
            </a:r>
            <a:r>
              <a:rPr lang="en-US" sz="2800" dirty="0"/>
              <a:t>send emails or meeting invites to </a:t>
            </a:r>
            <a:r>
              <a:rPr lang="en-US" sz="2800" dirty="0">
                <a:hlinkClick r:id="rId3"/>
              </a:rPr>
              <a:t>david.pugh@nnsa.doe.gov</a:t>
            </a:r>
            <a:r>
              <a:rPr lang="en-US" sz="2800" dirty="0"/>
              <a:t>. </a:t>
            </a:r>
          </a:p>
        </p:txBody>
      </p:sp>
    </p:spTree>
    <p:extLst>
      <p:ext uri="{BB962C8B-B14F-4D97-AF65-F5344CB8AC3E}">
        <p14:creationId xmlns:p14="http://schemas.microsoft.com/office/powerpoint/2010/main" val="2564934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8458704"/>
      </p:ext>
    </p:extLst>
  </p:cSld>
  <p:clrMapOvr>
    <a:masterClrMapping/>
  </p:clrMapOvr>
</p:sld>
</file>

<file path=ppt/theme/theme1.xml><?xml version="1.0" encoding="utf-8"?>
<a:theme xmlns:a="http://schemas.openxmlformats.org/drawingml/2006/main" name="DOE Theme Colors">
  <a:themeElements>
    <a:clrScheme name="EITS Color Scheme">
      <a:dk1>
        <a:sysClr val="windowText" lastClr="000000"/>
      </a:dk1>
      <a:lt1>
        <a:sysClr val="window" lastClr="FFFFFF"/>
      </a:lt1>
      <a:dk2>
        <a:srgbClr val="121A1D"/>
      </a:dk2>
      <a:lt2>
        <a:srgbClr val="D2DBE0"/>
      </a:lt2>
      <a:accent1>
        <a:srgbClr val="003066"/>
      </a:accent1>
      <a:accent2>
        <a:srgbClr val="FFC416"/>
      </a:accent2>
      <a:accent3>
        <a:srgbClr val="004424"/>
      </a:accent3>
      <a:accent4>
        <a:srgbClr val="005496"/>
      </a:accent4>
      <a:accent5>
        <a:srgbClr val="90C853"/>
      </a:accent5>
      <a:accent6>
        <a:srgbClr val="466373"/>
      </a:accent6>
      <a:hlink>
        <a:srgbClr val="003279"/>
      </a:hlink>
      <a:folHlink>
        <a:srgbClr val="004BBA"/>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76B753FD618A4DA036B54EA068B5FC" ma:contentTypeVersion="12" ma:contentTypeDescription="Create a new document." ma:contentTypeScope="" ma:versionID="b67b55cb0c81cce44521f673877e215f">
  <xsd:schema xmlns:xsd="http://www.w3.org/2001/XMLSchema" xmlns:xs="http://www.w3.org/2001/XMLSchema" xmlns:p="http://schemas.microsoft.com/office/2006/metadata/properties" xmlns:ns2="8f44af2e-8a38-44cf-b457-90b087550117" xmlns:ns3="0a20205c-0631-4ff0-81c6-46eee12fe7e9" targetNamespace="http://schemas.microsoft.com/office/2006/metadata/properties" ma:root="true" ma:fieldsID="cb443130379cc3a08e238564dccd0f9c" ns2:_="" ns3:_="">
    <xsd:import namespace="8f44af2e-8a38-44cf-b457-90b087550117"/>
    <xsd:import namespace="0a20205c-0631-4ff0-81c6-46eee12fe7e9"/>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44af2e-8a38-44cf-b457-90b087550117"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26d46bd7-4a58-4bc0-a217-7245e6e70419"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a20205c-0631-4ff0-81c6-46eee12fe7e9"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e787a69b-bd55-4b3b-9fd4-27400d019b6d}" ma:internalName="TaxCatchAll" ma:showField="CatchAllData" ma:web="533bc841-8d6f-48bb-a458-3846c46f7cd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documentManagement>
    <lcf76f155ced4ddcb4097134ff3c332f xmlns="8f44af2e-8a38-44cf-b457-90b087550117">
      <Terms xmlns="http://schemas.microsoft.com/office/infopath/2007/PartnerControls"/>
    </lcf76f155ced4ddcb4097134ff3c332f>
    <TaxCatchAll xmlns="0a20205c-0631-4ff0-81c6-46eee12fe7e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35F73B9-ADEF-414C-80E1-D417C6224A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f44af2e-8a38-44cf-b457-90b087550117"/>
    <ds:schemaRef ds:uri="0a20205c-0631-4ff0-81c6-46eee12fe7e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044BF56-C799-47DE-B097-42D0AC3F8454}">
  <ds:schemaRefs>
    <ds:schemaRef ds:uri="http://www.w3.org/XML/1998/namespace"/>
    <ds:schemaRef ds:uri="http://purl.org/dc/dcmitype/"/>
    <ds:schemaRef ds:uri="http://purl.org/dc/terms/"/>
    <ds:schemaRef ds:uri="http://schemas.microsoft.com/office/2006/documentManagement/types"/>
    <ds:schemaRef ds:uri="http://schemas.microsoft.com/office/2006/metadata/properties"/>
    <ds:schemaRef ds:uri="eda238f6-4fe3-404e-a276-e07b17d386f3"/>
    <ds:schemaRef ds:uri="http://schemas.openxmlformats.org/package/2006/metadata/core-properties"/>
    <ds:schemaRef ds:uri="http://purl.org/dc/elements/1.1/"/>
    <ds:schemaRef ds:uri="8f44af2e-8a38-44cf-b457-90b087550117"/>
    <ds:schemaRef ds:uri="http://schemas.microsoft.com/office/infopath/2007/PartnerControls"/>
    <ds:schemaRef ds:uri="0a20205c-0631-4ff0-81c6-46eee12fe7e9"/>
  </ds:schemaRefs>
</ds:datastoreItem>
</file>

<file path=customXml/itemProps3.xml><?xml version="1.0" encoding="utf-8"?>
<ds:datastoreItem xmlns:ds="http://schemas.openxmlformats.org/officeDocument/2006/customXml" ds:itemID="{234DC236-E05B-4765-B448-1E669F9B26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32710</TotalTime>
  <Words>682</Words>
  <Application>Microsoft Office PowerPoint</Application>
  <PresentationFormat>Widescreen</PresentationFormat>
  <Paragraphs>101</Paragraphs>
  <Slides>13</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STIX Two Text</vt:lpstr>
      <vt:lpstr>DOE Theme Colors</vt:lpstr>
      <vt:lpstr>Opening Remarks</vt:lpstr>
      <vt:lpstr>Opening Remarks</vt:lpstr>
      <vt:lpstr>EHSS Mission</vt:lpstr>
      <vt:lpstr>EHSS Organization Chart</vt:lpstr>
      <vt:lpstr>EH-11</vt:lpstr>
      <vt:lpstr>EH-11 Rad (Office of Radiation Protection)</vt:lpstr>
      <vt:lpstr>The DOELAP Accreditation Cycle</vt:lpstr>
      <vt:lpstr>DOELAP Administrator</vt:lpstr>
      <vt:lpstr>DOELAP Administration</vt:lpstr>
      <vt:lpstr>DOELAP Standards</vt:lpstr>
      <vt:lpstr>DOELAP Oversight Board</vt:lpstr>
      <vt:lpstr>Contact Information</vt:lpstr>
      <vt:lpstr>PowerPoint Presentation</vt:lpstr>
    </vt:vector>
  </TitlesOfParts>
  <Company>Booz Allen Hamilton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Tai, Jenny [USA]</dc:creator>
  <cp:lastModifiedBy>Silverman, Josh</cp:lastModifiedBy>
  <cp:revision>1765</cp:revision>
  <cp:lastPrinted>2018-02-05T23:05:47Z</cp:lastPrinted>
  <dcterms:created xsi:type="dcterms:W3CDTF">2013-06-03T19:45:25Z</dcterms:created>
  <dcterms:modified xsi:type="dcterms:W3CDTF">2026-08-19T13:10:59Z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0x010100DC76B753FD618A4DA036B54EA068B5FC</vt:lpwstr>
  </property>
</Properties>
</file>